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18"/>
  </p:notesMasterIdLst>
  <p:sldIdLst>
    <p:sldId id="259" r:id="rId4"/>
    <p:sldId id="2147473290" r:id="rId5"/>
    <p:sldId id="265" r:id="rId6"/>
    <p:sldId id="260" r:id="rId7"/>
    <p:sldId id="261" r:id="rId8"/>
    <p:sldId id="262" r:id="rId9"/>
    <p:sldId id="264" r:id="rId10"/>
    <p:sldId id="2147473291" r:id="rId11"/>
    <p:sldId id="2147473292" r:id="rId12"/>
    <p:sldId id="2147473293" r:id="rId13"/>
    <p:sldId id="2147473294" r:id="rId14"/>
    <p:sldId id="2147473295" r:id="rId15"/>
    <p:sldId id="263" r:id="rId16"/>
    <p:sldId id="266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8"/>
    <p:restoredTop sz="94645"/>
  </p:normalViewPr>
  <p:slideViewPr>
    <p:cSldViewPr snapToGrid="0" snapToObjects="1">
      <p:cViewPr varScale="1">
        <p:scale>
          <a:sx n="81" d="100"/>
          <a:sy n="81" d="100"/>
        </p:scale>
        <p:origin x="10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2AA32-04A0-461B-93AE-9E55352A636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39DF8E-9202-4C82-B2DF-33ED4B73317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dirty="0">
              <a:latin typeface="Arial Nova Cond" panose="020B0506020202020204" pitchFamily="34" charset="0"/>
            </a:rPr>
            <a:t>Sample text</a:t>
          </a:r>
        </a:p>
      </dgm:t>
    </dgm:pt>
    <dgm:pt modelId="{B8AD85F2-2379-4A5A-BD98-1BD8DBBF68F2}" type="parTrans" cxnId="{B13BFC84-263E-45BD-8BA4-BF7B90651914}">
      <dgm:prSet/>
      <dgm:spPr/>
      <dgm:t>
        <a:bodyPr/>
        <a:lstStyle/>
        <a:p>
          <a:endParaRPr lang="en-US" sz="2800">
            <a:latin typeface="Arial Nova Cond" panose="020B0506020202020204" pitchFamily="34" charset="0"/>
          </a:endParaRPr>
        </a:p>
      </dgm:t>
    </dgm:pt>
    <dgm:pt modelId="{77048268-F58B-45A4-BC2A-F7EF83D453FB}" type="sibTrans" cxnId="{B13BFC84-263E-45BD-8BA4-BF7B90651914}">
      <dgm:prSet/>
      <dgm:spPr/>
      <dgm:t>
        <a:bodyPr/>
        <a:lstStyle/>
        <a:p>
          <a:endParaRPr lang="en-US" sz="2800">
            <a:latin typeface="Arial Nova Cond" panose="020B0506020202020204" pitchFamily="34" charset="0"/>
          </a:endParaRPr>
        </a:p>
      </dgm:t>
    </dgm:pt>
    <dgm:pt modelId="{99ECD63C-4670-46D6-9F1E-D0D954F22520}">
      <dgm:prSet phldrT="[Text]" phldr="1" custT="1"/>
      <dgm:spPr/>
      <dgm:t>
        <a:bodyPr/>
        <a:lstStyle/>
        <a:p>
          <a:endParaRPr lang="en-US" sz="2800">
            <a:latin typeface="Arial Nova Cond" panose="020B0506020202020204" pitchFamily="34" charset="0"/>
          </a:endParaRPr>
        </a:p>
      </dgm:t>
    </dgm:pt>
    <dgm:pt modelId="{FE821059-D917-461E-B241-D4407822E297}" type="parTrans" cxnId="{F5BF9CD5-CC19-4B39-B35D-A1B633E9C6B6}">
      <dgm:prSet/>
      <dgm:spPr/>
      <dgm:t>
        <a:bodyPr/>
        <a:lstStyle/>
        <a:p>
          <a:endParaRPr lang="en-US" sz="2800">
            <a:latin typeface="Arial Nova Cond" panose="020B0506020202020204" pitchFamily="34" charset="0"/>
          </a:endParaRPr>
        </a:p>
      </dgm:t>
    </dgm:pt>
    <dgm:pt modelId="{158620D3-8AFA-4D70-90E5-4BEFC5F3DF01}" type="sibTrans" cxnId="{F5BF9CD5-CC19-4B39-B35D-A1B633E9C6B6}">
      <dgm:prSet/>
      <dgm:spPr/>
      <dgm:t>
        <a:bodyPr/>
        <a:lstStyle/>
        <a:p>
          <a:endParaRPr lang="en-US" sz="2800">
            <a:latin typeface="Arial Nova Cond" panose="020B0506020202020204" pitchFamily="34" charset="0"/>
          </a:endParaRPr>
        </a:p>
      </dgm:t>
    </dgm:pt>
    <dgm:pt modelId="{B1159179-EF4F-4E14-B5DF-1CF7D84F0BF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800" dirty="0">
              <a:latin typeface="Arial Nova Cond" panose="020B0506020202020204" pitchFamily="34" charset="0"/>
            </a:rPr>
            <a:t>Sample Text</a:t>
          </a:r>
        </a:p>
      </dgm:t>
    </dgm:pt>
    <dgm:pt modelId="{82B6751A-5319-4B78-9257-726123D6A5A5}" type="parTrans" cxnId="{33368544-E920-43A0-805C-731AF96BEF87}">
      <dgm:prSet/>
      <dgm:spPr/>
      <dgm:t>
        <a:bodyPr/>
        <a:lstStyle/>
        <a:p>
          <a:endParaRPr lang="en-US" sz="2800">
            <a:latin typeface="Arial Nova Cond" panose="020B0506020202020204" pitchFamily="34" charset="0"/>
          </a:endParaRPr>
        </a:p>
      </dgm:t>
    </dgm:pt>
    <dgm:pt modelId="{9A3DF03B-3C19-4254-AFDC-759D99B8453B}" type="sibTrans" cxnId="{33368544-E920-43A0-805C-731AF96BEF87}">
      <dgm:prSet/>
      <dgm:spPr/>
      <dgm:t>
        <a:bodyPr/>
        <a:lstStyle/>
        <a:p>
          <a:endParaRPr lang="en-US" sz="2800">
            <a:latin typeface="Arial Nova Cond" panose="020B0506020202020204" pitchFamily="34" charset="0"/>
          </a:endParaRPr>
        </a:p>
      </dgm:t>
    </dgm:pt>
    <dgm:pt modelId="{66BDEC28-7A53-4F1A-B66B-88A6A606213D}">
      <dgm:prSet phldrT="[Text]" phldr="1" custT="1"/>
      <dgm:spPr/>
      <dgm:t>
        <a:bodyPr/>
        <a:lstStyle/>
        <a:p>
          <a:endParaRPr lang="en-US" sz="2800">
            <a:latin typeface="Arial Nova Cond" panose="020B0506020202020204" pitchFamily="34" charset="0"/>
          </a:endParaRPr>
        </a:p>
      </dgm:t>
    </dgm:pt>
    <dgm:pt modelId="{EBA962A1-93CF-4EB4-9709-5D87350CDCCD}" type="parTrans" cxnId="{B74BE76E-584D-431D-BE1A-15EDFA695053}">
      <dgm:prSet/>
      <dgm:spPr/>
      <dgm:t>
        <a:bodyPr/>
        <a:lstStyle/>
        <a:p>
          <a:endParaRPr lang="en-US" sz="2800">
            <a:latin typeface="Arial Nova Cond" panose="020B0506020202020204" pitchFamily="34" charset="0"/>
          </a:endParaRPr>
        </a:p>
      </dgm:t>
    </dgm:pt>
    <dgm:pt modelId="{A8FB5B6D-1E09-4A76-BEC5-3581F346FDA2}" type="sibTrans" cxnId="{B74BE76E-584D-431D-BE1A-15EDFA695053}">
      <dgm:prSet/>
      <dgm:spPr/>
      <dgm:t>
        <a:bodyPr/>
        <a:lstStyle/>
        <a:p>
          <a:endParaRPr lang="en-US" sz="2800">
            <a:latin typeface="Arial Nova Cond" panose="020B0506020202020204" pitchFamily="34" charset="0"/>
          </a:endParaRPr>
        </a:p>
      </dgm:t>
    </dgm:pt>
    <dgm:pt modelId="{39E49A18-412E-4104-AD13-8ED1FA8E25DD}" type="pres">
      <dgm:prSet presAssocID="{F1B2AA32-04A0-461B-93AE-9E55352A6363}" presName="linear" presStyleCnt="0">
        <dgm:presLayoutVars>
          <dgm:animLvl val="lvl"/>
          <dgm:resizeHandles val="exact"/>
        </dgm:presLayoutVars>
      </dgm:prSet>
      <dgm:spPr/>
    </dgm:pt>
    <dgm:pt modelId="{36562DDD-4EC5-4570-8D38-23B3F07008CE}" type="pres">
      <dgm:prSet presAssocID="{A239DF8E-9202-4C82-B2DF-33ED4B73317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870F70-5681-4B72-B278-4A96BE9D065A}" type="pres">
      <dgm:prSet presAssocID="{A239DF8E-9202-4C82-B2DF-33ED4B73317E}" presName="childText" presStyleLbl="revTx" presStyleIdx="0" presStyleCnt="2">
        <dgm:presLayoutVars>
          <dgm:bulletEnabled val="1"/>
        </dgm:presLayoutVars>
      </dgm:prSet>
      <dgm:spPr/>
    </dgm:pt>
    <dgm:pt modelId="{02ACCDA1-FD25-47A7-8C6B-57A35ABFD1F1}" type="pres">
      <dgm:prSet presAssocID="{B1159179-EF4F-4E14-B5DF-1CF7D84F0BF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2C63EBB-28E6-443A-B529-037BFD989FC4}" type="pres">
      <dgm:prSet presAssocID="{B1159179-EF4F-4E14-B5DF-1CF7D84F0BF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B952E41-6DDE-40BB-9818-4882E178C883}" type="presOf" srcId="{A239DF8E-9202-4C82-B2DF-33ED4B73317E}" destId="{36562DDD-4EC5-4570-8D38-23B3F07008CE}" srcOrd="0" destOrd="0" presId="urn:microsoft.com/office/officeart/2005/8/layout/vList2"/>
    <dgm:cxn modelId="{33368544-E920-43A0-805C-731AF96BEF87}" srcId="{F1B2AA32-04A0-461B-93AE-9E55352A6363}" destId="{B1159179-EF4F-4E14-B5DF-1CF7D84F0BFC}" srcOrd="1" destOrd="0" parTransId="{82B6751A-5319-4B78-9257-726123D6A5A5}" sibTransId="{9A3DF03B-3C19-4254-AFDC-759D99B8453B}"/>
    <dgm:cxn modelId="{B74BE76E-584D-431D-BE1A-15EDFA695053}" srcId="{B1159179-EF4F-4E14-B5DF-1CF7D84F0BFC}" destId="{66BDEC28-7A53-4F1A-B66B-88A6A606213D}" srcOrd="0" destOrd="0" parTransId="{EBA962A1-93CF-4EB4-9709-5D87350CDCCD}" sibTransId="{A8FB5B6D-1E09-4A76-BEC5-3581F346FDA2}"/>
    <dgm:cxn modelId="{B13BFC84-263E-45BD-8BA4-BF7B90651914}" srcId="{F1B2AA32-04A0-461B-93AE-9E55352A6363}" destId="{A239DF8E-9202-4C82-B2DF-33ED4B73317E}" srcOrd="0" destOrd="0" parTransId="{B8AD85F2-2379-4A5A-BD98-1BD8DBBF68F2}" sibTransId="{77048268-F58B-45A4-BC2A-F7EF83D453FB}"/>
    <dgm:cxn modelId="{9609B099-89B9-4F3B-B372-54077CCD435D}" type="presOf" srcId="{66BDEC28-7A53-4F1A-B66B-88A6A606213D}" destId="{B2C63EBB-28E6-443A-B529-037BFD989FC4}" srcOrd="0" destOrd="0" presId="urn:microsoft.com/office/officeart/2005/8/layout/vList2"/>
    <dgm:cxn modelId="{1F2AF6A0-F2C8-4373-A34F-BE80A62CA1ED}" type="presOf" srcId="{B1159179-EF4F-4E14-B5DF-1CF7D84F0BFC}" destId="{02ACCDA1-FD25-47A7-8C6B-57A35ABFD1F1}" srcOrd="0" destOrd="0" presId="urn:microsoft.com/office/officeart/2005/8/layout/vList2"/>
    <dgm:cxn modelId="{CB5583C3-0D5C-43BB-AA60-4E1CB0B4B82E}" type="presOf" srcId="{F1B2AA32-04A0-461B-93AE-9E55352A6363}" destId="{39E49A18-412E-4104-AD13-8ED1FA8E25DD}" srcOrd="0" destOrd="0" presId="urn:microsoft.com/office/officeart/2005/8/layout/vList2"/>
    <dgm:cxn modelId="{33DA12D5-4BCC-4D1E-9CE4-1E2DD0026693}" type="presOf" srcId="{99ECD63C-4670-46D6-9F1E-D0D954F22520}" destId="{58870F70-5681-4B72-B278-4A96BE9D065A}" srcOrd="0" destOrd="0" presId="urn:microsoft.com/office/officeart/2005/8/layout/vList2"/>
    <dgm:cxn modelId="{F5BF9CD5-CC19-4B39-B35D-A1B633E9C6B6}" srcId="{A239DF8E-9202-4C82-B2DF-33ED4B73317E}" destId="{99ECD63C-4670-46D6-9F1E-D0D954F22520}" srcOrd="0" destOrd="0" parTransId="{FE821059-D917-461E-B241-D4407822E297}" sibTransId="{158620D3-8AFA-4D70-90E5-4BEFC5F3DF01}"/>
    <dgm:cxn modelId="{AA40CC21-664B-4B8C-99EC-918818EB5507}" type="presParOf" srcId="{39E49A18-412E-4104-AD13-8ED1FA8E25DD}" destId="{36562DDD-4EC5-4570-8D38-23B3F07008CE}" srcOrd="0" destOrd="0" presId="urn:microsoft.com/office/officeart/2005/8/layout/vList2"/>
    <dgm:cxn modelId="{D6789561-8EC0-42A0-8932-D6D947949E29}" type="presParOf" srcId="{39E49A18-412E-4104-AD13-8ED1FA8E25DD}" destId="{58870F70-5681-4B72-B278-4A96BE9D065A}" srcOrd="1" destOrd="0" presId="urn:microsoft.com/office/officeart/2005/8/layout/vList2"/>
    <dgm:cxn modelId="{9DF2E4C0-F37B-455F-87B9-1FFCAED3FAFB}" type="presParOf" srcId="{39E49A18-412E-4104-AD13-8ED1FA8E25DD}" destId="{02ACCDA1-FD25-47A7-8C6B-57A35ABFD1F1}" srcOrd="2" destOrd="0" presId="urn:microsoft.com/office/officeart/2005/8/layout/vList2"/>
    <dgm:cxn modelId="{83F62889-CAE8-4DE3-94B3-938687F64611}" type="presParOf" srcId="{39E49A18-412E-4104-AD13-8ED1FA8E25DD}" destId="{B2C63EBB-28E6-443A-B529-037BFD989FC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62DDD-4EC5-4570-8D38-23B3F07008CE}">
      <dsp:nvSpPr>
        <dsp:cNvPr id="0" name=""/>
        <dsp:cNvSpPr/>
      </dsp:nvSpPr>
      <dsp:spPr>
        <a:xfrm>
          <a:off x="0" y="31989"/>
          <a:ext cx="8377237" cy="87984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Nova Cond" panose="020B0506020202020204" pitchFamily="34" charset="0"/>
            </a:rPr>
            <a:t>Sample text</a:t>
          </a:r>
        </a:p>
      </dsp:txBody>
      <dsp:txXfrm>
        <a:off x="42950" y="74939"/>
        <a:ext cx="8291337" cy="793940"/>
      </dsp:txXfrm>
    </dsp:sp>
    <dsp:sp modelId="{58870F70-5681-4B72-B278-4A96BE9D065A}">
      <dsp:nvSpPr>
        <dsp:cNvPr id="0" name=""/>
        <dsp:cNvSpPr/>
      </dsp:nvSpPr>
      <dsp:spPr>
        <a:xfrm>
          <a:off x="0" y="911830"/>
          <a:ext cx="8377237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7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>
            <a:latin typeface="Arial Nova Cond" panose="020B0506020202020204" pitchFamily="34" charset="0"/>
          </a:endParaRPr>
        </a:p>
      </dsp:txBody>
      <dsp:txXfrm>
        <a:off x="0" y="911830"/>
        <a:ext cx="8377237" cy="778320"/>
      </dsp:txXfrm>
    </dsp:sp>
    <dsp:sp modelId="{02ACCDA1-FD25-47A7-8C6B-57A35ABFD1F1}">
      <dsp:nvSpPr>
        <dsp:cNvPr id="0" name=""/>
        <dsp:cNvSpPr/>
      </dsp:nvSpPr>
      <dsp:spPr>
        <a:xfrm>
          <a:off x="0" y="1690150"/>
          <a:ext cx="8377237" cy="87984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Nova Cond" panose="020B0506020202020204" pitchFamily="34" charset="0"/>
            </a:rPr>
            <a:t>Sample Text</a:t>
          </a:r>
        </a:p>
      </dsp:txBody>
      <dsp:txXfrm>
        <a:off x="42950" y="1733100"/>
        <a:ext cx="8291337" cy="793940"/>
      </dsp:txXfrm>
    </dsp:sp>
    <dsp:sp modelId="{B2C63EBB-28E6-443A-B529-037BFD989FC4}">
      <dsp:nvSpPr>
        <dsp:cNvPr id="0" name=""/>
        <dsp:cNvSpPr/>
      </dsp:nvSpPr>
      <dsp:spPr>
        <a:xfrm>
          <a:off x="0" y="2569990"/>
          <a:ext cx="8377237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7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>
            <a:latin typeface="Arial Nova Cond" panose="020B0506020202020204" pitchFamily="34" charset="0"/>
          </a:endParaRPr>
        </a:p>
      </dsp:txBody>
      <dsp:txXfrm>
        <a:off x="0" y="2569990"/>
        <a:ext cx="8377237" cy="77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8AF58-4A9C-439D-9608-75EBA5E0B89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115C-E94A-46B4-9129-8B73FB5DF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RDH</a:t>
            </a:r>
          </a:p>
          <a:p>
            <a:r>
              <a:rPr lang="en-US" dirty="0"/>
              <a:t>Next, we invite representatives from each department to share 3 goals from their department’s strategic plan for 2025.  </a:t>
            </a:r>
          </a:p>
          <a:p>
            <a:r>
              <a:rPr lang="en-US" dirty="0"/>
              <a:t>As they share, consider how the work you do might contribute to/support their goals.  We will pause for brief discussion in between each block of presentations.  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CAD8F-8D5A-4D9F-87E1-8B7BA41BF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8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Christine and Jan to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CAD8F-8D5A-4D9F-87E1-8B7BA41BF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59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DE6B-37BD-409C-8F2E-2A9589A8DD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5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0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9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77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1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2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8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92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01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14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5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7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45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93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01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75" baseline="0">
                <a:latin typeface="Cambria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675" baseline="0">
                <a:latin typeface="Cambria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EAC-0B6C-863A-4CAB-3ED925DB1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B01A4-DBC9-0B2F-5EF1-6DA73C9BD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3524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C642-ED83-D83A-4B7D-B4C191EE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7" y="273844"/>
            <a:ext cx="8051223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75A02-A77F-2056-604E-591B024A5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7" y="1369219"/>
            <a:ext cx="8051223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9966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EA7A-705E-486B-AE1A-E6B35A4C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A47F6-D305-58B5-6AA5-94D5A58CF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157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7096-04E0-7C0D-4C92-8E41AE7F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DB75F-4F31-C505-011E-90053E5FC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46" y="1369219"/>
            <a:ext cx="407150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348CB-B3D6-57CC-C638-B29E98DA2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984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8143-0F49-2441-053B-272F5A06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B4382-1C04-8795-0865-D758CF05E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122F0-97B6-C3E1-E7EA-F576A604B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9C063-9CE8-372B-1B10-A2DD6A139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2AF81-F1B9-B8FB-8E13-BC683E57E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82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C0C3-6210-636C-1A75-C3D06BE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203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25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385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5DA0-0A2A-B1A1-214A-E02BDC20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26E04-7D9B-76B2-C4FC-95F29AAA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0135B-375C-2F69-45D3-484DC96C9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886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346E-00CA-BD3B-46B6-EF56BF75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19" y="342900"/>
            <a:ext cx="3142600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EBF45-6A78-F933-C1A5-16F4D10AE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1CE38-4901-6807-7ADB-28BD0CBD6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419" y="1543050"/>
            <a:ext cx="3142601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775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AEFBF-B73B-4983-DC3B-A5842C51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CFED8-4214-B8C8-2981-53FF69AC9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310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4D5542-B3A2-8DA2-43EA-46774A86D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77224-6B1C-D1AA-F023-DBA09D7AF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48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7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8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9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6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08D1-23E8-9343-8E58-7FF9032B8F87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57D4-D66C-304F-97D7-73BF808C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5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308D1-23E8-9343-8E58-7FF9032B8F87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57D4-D66C-304F-97D7-73BF808C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5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308D1-23E8-9343-8E58-7FF9032B8F87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57D4-D66C-304F-97D7-73BF808C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6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3C851-C8B3-063D-091F-008BF5AE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6" y="273844"/>
            <a:ext cx="807200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7DA2C-555E-F107-B436-CA1A8145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46" y="1369219"/>
            <a:ext cx="8072005" cy="3500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1E578A"/>
          </a:solidFill>
          <a:latin typeface="Arial Nova Cond" panose="020B0506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1E578A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E578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E578A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E578A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E578A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D9CB50-2FAD-9049-AC2F-EF7F27104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E1C3E1-96BB-D54D-A7DB-F9D74BCB5BBA}"/>
              </a:ext>
            </a:extLst>
          </p:cNvPr>
          <p:cNvSpPr txBox="1"/>
          <p:nvPr/>
        </p:nvSpPr>
        <p:spPr>
          <a:xfrm>
            <a:off x="405581" y="973395"/>
            <a:ext cx="8207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Helvetica LT Std Light" panose="020B0403020202020204" pitchFamily="34" charset="0"/>
              </a:rPr>
              <a:t>TITLE OF PRESENTATION</a:t>
            </a:r>
          </a:p>
          <a:p>
            <a:pPr>
              <a:lnSpc>
                <a:spcPts val="5600"/>
              </a:lnSpc>
            </a:pPr>
            <a:r>
              <a:rPr lang="en-US" sz="5000" dirty="0">
                <a:solidFill>
                  <a:schemeClr val="bg1"/>
                </a:solidFill>
                <a:latin typeface="Helvetica LT Std Light" panose="020B0403020202020204" pitchFamily="34" charset="0"/>
              </a:rPr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420409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130C46-9D64-8E45-A5EF-C1CC69DB1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475C1A-2B34-0941-B986-3AC81F69607D}"/>
              </a:ext>
            </a:extLst>
          </p:cNvPr>
          <p:cNvSpPr txBox="1"/>
          <p:nvPr/>
        </p:nvSpPr>
        <p:spPr>
          <a:xfrm>
            <a:off x="2913888" y="238212"/>
            <a:ext cx="6068334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872">
              <a:lnSpc>
                <a:spcPts val="2000"/>
              </a:lnSpc>
            </a:pPr>
            <a:r>
              <a:rPr lang="en-US" sz="2000" dirty="0" err="1">
                <a:latin typeface="Arial Nova Cond" panose="020B0506020202020204" pitchFamily="34" charset="0"/>
              </a:rPr>
              <a:t>Hitoccus</a:t>
            </a:r>
            <a:r>
              <a:rPr lang="en-US" sz="2000" dirty="0">
                <a:latin typeface="Arial Nova Cond" panose="020B0506020202020204" pitchFamily="34" charset="0"/>
              </a:rPr>
              <a:t>, omni </a:t>
            </a:r>
            <a:r>
              <a:rPr lang="en-US" sz="2000" dirty="0" err="1">
                <a:latin typeface="Arial Nova Cond" panose="020B0506020202020204" pitchFamily="34" charset="0"/>
              </a:rPr>
              <a:t>officiam</a:t>
            </a:r>
            <a:r>
              <a:rPr lang="en-US" sz="2000" dirty="0">
                <a:latin typeface="Arial Nova Cond" panose="020B0506020202020204" pitchFamily="34" charset="0"/>
              </a:rPr>
              <a:t>, </a:t>
            </a:r>
            <a:r>
              <a:rPr lang="en-US" sz="2000" dirty="0" err="1">
                <a:latin typeface="Arial Nova Cond" panose="020B0506020202020204" pitchFamily="34" charset="0"/>
              </a:rPr>
              <a:t>veror</a:t>
            </a:r>
            <a:r>
              <a:rPr lang="en-US" sz="2000" dirty="0">
                <a:latin typeface="Arial Nova Cond" panose="020B0506020202020204" pitchFamily="34" charset="0"/>
              </a:rPr>
              <a:t> sunt </a:t>
            </a:r>
            <a:r>
              <a:rPr lang="en-US" sz="2000" dirty="0" err="1">
                <a:latin typeface="Arial Nova Cond" panose="020B0506020202020204" pitchFamily="34" charset="0"/>
              </a:rPr>
              <a:t>volest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quaeptatem</a:t>
            </a:r>
            <a:r>
              <a:rPr lang="en-US" sz="2000" dirty="0">
                <a:latin typeface="Arial Nova Cond" panose="020B0506020202020204" pitchFamily="34" charset="0"/>
              </a:rPr>
              <a:t> alit </a:t>
            </a:r>
            <a:r>
              <a:rPr lang="en-US" sz="2000" dirty="0" err="1">
                <a:latin typeface="Arial Nova Cond" panose="020B0506020202020204" pitchFamily="34" charset="0"/>
              </a:rPr>
              <a:t>aut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audi</a:t>
            </a:r>
            <a:r>
              <a:rPr lang="en-US" sz="2000" dirty="0">
                <a:latin typeface="Arial Nova Cond" panose="020B0506020202020204" pitchFamily="34" charset="0"/>
              </a:rPr>
              <a:t> 	</a:t>
            </a:r>
            <a:r>
              <a:rPr lang="en-US" sz="2000" dirty="0" err="1">
                <a:latin typeface="Arial Nova Cond" panose="020B0506020202020204" pitchFamily="34" charset="0"/>
              </a:rPr>
              <a:t>cumqui</a:t>
            </a:r>
            <a:r>
              <a:rPr lang="en-US" sz="2000" dirty="0">
                <a:latin typeface="Arial Nova Cond" panose="020B0506020202020204" pitchFamily="34" charset="0"/>
              </a:rPr>
              <a:t> de </a:t>
            </a:r>
            <a:r>
              <a:rPr lang="en-US" sz="2000" dirty="0" err="1">
                <a:latin typeface="Arial Nova Cond" panose="020B0506020202020204" pitchFamily="34" charset="0"/>
              </a:rPr>
              <a:t>posimpelec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ersped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erae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occae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nam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faccusae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commoeum</a:t>
            </a:r>
            <a:r>
              <a:rPr lang="en-US" sz="2000" dirty="0">
                <a:latin typeface="Arial Nova Cond" panose="020B0506020202020204" pitchFamily="34" charset="0"/>
              </a:rPr>
              <a:t>	</a:t>
            </a:r>
            <a:r>
              <a:rPr lang="en-US" sz="2000" dirty="0" err="1">
                <a:latin typeface="Arial Nova Cond" panose="020B0506020202020204" pitchFamily="34" charset="0"/>
              </a:rPr>
              <a:t>fugitium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repera</a:t>
            </a:r>
            <a:r>
              <a:rPr lang="en-US" sz="2000" dirty="0">
                <a:latin typeface="Arial Nova Cond" panose="020B0506020202020204" pitchFamily="34" charset="0"/>
              </a:rPr>
              <a:t>. </a:t>
            </a:r>
            <a:r>
              <a:rPr lang="en-US" sz="2000" dirty="0" err="1">
                <a:latin typeface="Arial Nova Cond" panose="020B0506020202020204" pitchFamily="34" charset="0"/>
              </a:rPr>
              <a:t>Vendelen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dernatur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auteste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dolupta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tisinctatem</a:t>
            </a:r>
            <a:r>
              <a:rPr lang="en-US" sz="2000" dirty="0">
                <a:latin typeface="Arial Nova Cond" panose="020B0506020202020204" pitchFamily="34" charset="0"/>
              </a:rPr>
              <a:t>.</a:t>
            </a:r>
          </a:p>
          <a:p>
            <a:pPr defTabSz="118872">
              <a:lnSpc>
                <a:spcPts val="2000"/>
              </a:lnSpc>
            </a:pPr>
            <a:br>
              <a:rPr lang="en-US" sz="2000" dirty="0">
                <a:latin typeface="Arial Nova Cond" panose="020B0506020202020204" pitchFamily="34" charset="0"/>
              </a:rPr>
            </a:br>
            <a:r>
              <a:rPr lang="en-US" sz="2000" dirty="0" err="1">
                <a:latin typeface="Arial Nova Cond" panose="020B0506020202020204" pitchFamily="34" charset="0"/>
              </a:rPr>
              <a:t>Seditati</a:t>
            </a:r>
            <a:r>
              <a:rPr lang="en-US" sz="2000" dirty="0">
                <a:latin typeface="Arial Nova Cond" panose="020B0506020202020204" pitchFamily="34" charset="0"/>
              </a:rPr>
              <a:t> as et </a:t>
            </a:r>
            <a:r>
              <a:rPr lang="en-US" sz="2000" dirty="0" err="1">
                <a:latin typeface="Arial Nova Cond" panose="020B0506020202020204" pitchFamily="34" charset="0"/>
              </a:rPr>
              <a:t>aut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omnis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aut</a:t>
            </a:r>
            <a:r>
              <a:rPr lang="en-US" sz="2000" dirty="0">
                <a:latin typeface="Arial Nova Cond" panose="020B0506020202020204" pitchFamily="34" charset="0"/>
              </a:rPr>
              <a:t> que vel </a:t>
            </a:r>
            <a:r>
              <a:rPr lang="en-US" sz="2000" dirty="0" err="1">
                <a:latin typeface="Arial Nova Cond" panose="020B0506020202020204" pitchFamily="34" charset="0"/>
              </a:rPr>
              <a:t>intiae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eiumquiam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elloria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cus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reptur</a:t>
            </a:r>
            <a:r>
              <a:rPr lang="en-US" sz="2000" dirty="0">
                <a:latin typeface="Arial Nova Cond" panose="020B0506020202020204" pitchFamily="34" charset="0"/>
              </a:rPr>
              <a:t>, </a:t>
            </a:r>
            <a:r>
              <a:rPr lang="en-US" sz="2000" dirty="0" err="1">
                <a:latin typeface="Arial Nova Cond" panose="020B0506020202020204" pitchFamily="34" charset="0"/>
              </a:rPr>
              <a:t>quas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utet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voluptatur</a:t>
            </a:r>
            <a:r>
              <a:rPr lang="en-US" sz="2000" dirty="0">
                <a:latin typeface="Arial Nova Cond" panose="020B0506020202020204" pitchFamily="34" charset="0"/>
              </a:rPr>
              <a:t>? </a:t>
            </a:r>
          </a:p>
          <a:p>
            <a:pPr marL="285750" indent="-285750" defTabSz="118872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 Nova Cond" panose="020B0506020202020204" pitchFamily="34" charset="0"/>
              </a:rPr>
              <a:t>Impelec</a:t>
            </a:r>
            <a:r>
              <a:rPr lang="en-US" sz="1800" b="1" dirty="0">
                <a:latin typeface="Arial Nova Cond" panose="020B0506020202020204" pitchFamily="34" charset="0"/>
              </a:rPr>
              <a:t> </a:t>
            </a:r>
            <a:r>
              <a:rPr lang="en-US" sz="1800" b="1" dirty="0" err="1">
                <a:latin typeface="Arial Nova Cond" panose="020B0506020202020204" pitchFamily="34" charset="0"/>
              </a:rPr>
              <a:t>ersped</a:t>
            </a:r>
            <a:r>
              <a:rPr lang="en-US" sz="1800" b="1" dirty="0">
                <a:latin typeface="Arial Nova Cond" panose="020B0506020202020204" pitchFamily="34" charset="0"/>
              </a:rPr>
              <a:t> </a:t>
            </a:r>
            <a:r>
              <a:rPr lang="en-US" sz="1800" b="1" dirty="0" err="1">
                <a:latin typeface="Arial Nova Cond" panose="020B0506020202020204" pitchFamily="34" charset="0"/>
              </a:rPr>
              <a:t>erae</a:t>
            </a:r>
            <a:r>
              <a:rPr lang="en-US" sz="1800" b="1" dirty="0">
                <a:latin typeface="Arial Nova Cond" panose="020B0506020202020204" pitchFamily="34" charset="0"/>
              </a:rPr>
              <a:t> </a:t>
            </a:r>
            <a:r>
              <a:rPr lang="en-US" sz="1800" b="1" dirty="0" err="1">
                <a:latin typeface="Arial Nova Cond" panose="020B0506020202020204" pitchFamily="34" charset="0"/>
              </a:rPr>
              <a:t>occae</a:t>
            </a:r>
            <a:r>
              <a:rPr lang="en-US" sz="1800" b="1" dirty="0">
                <a:latin typeface="Arial Nova Cond" panose="020B0506020202020204" pitchFamily="34" charset="0"/>
              </a:rPr>
              <a:t> </a:t>
            </a:r>
            <a:r>
              <a:rPr lang="en-US" sz="1800" b="1" dirty="0" err="1">
                <a:latin typeface="Arial Nova Cond" panose="020B0506020202020204" pitchFamily="34" charset="0"/>
              </a:rPr>
              <a:t>nam</a:t>
            </a:r>
            <a:r>
              <a:rPr lang="en-US" sz="1800" b="1" dirty="0">
                <a:latin typeface="Arial Nova Cond" panose="020B0506020202020204" pitchFamily="34" charset="0"/>
              </a:rPr>
              <a:t> </a:t>
            </a:r>
            <a:r>
              <a:rPr lang="en-US" sz="1800" b="1" dirty="0" err="1">
                <a:latin typeface="Arial Nova Cond" panose="020B0506020202020204" pitchFamily="34" charset="0"/>
              </a:rPr>
              <a:t>faccusae</a:t>
            </a:r>
            <a:r>
              <a:rPr lang="en-US" sz="1800" b="1" dirty="0">
                <a:latin typeface="Arial Nova Cond" panose="020B0506020202020204" pitchFamily="34" charset="0"/>
              </a:rPr>
              <a:t> </a:t>
            </a:r>
            <a:r>
              <a:rPr lang="en-US" sz="1800" b="1" dirty="0" err="1">
                <a:latin typeface="Arial Nova Cond" panose="020B0506020202020204" pitchFamily="34" charset="0"/>
              </a:rPr>
              <a:t>commoeum</a:t>
            </a:r>
            <a:r>
              <a:rPr lang="en-US" sz="1800" b="1" dirty="0">
                <a:latin typeface="Arial Nova Cond" panose="020B0506020202020204" pitchFamily="34" charset="0"/>
              </a:rPr>
              <a:t> </a:t>
            </a:r>
            <a:r>
              <a:rPr lang="en-US" sz="1800" b="1" dirty="0" err="1">
                <a:latin typeface="Arial Nova Cond" panose="020B0506020202020204" pitchFamily="34" charset="0"/>
              </a:rPr>
              <a:t>fugitium</a:t>
            </a:r>
            <a:r>
              <a:rPr lang="en-US" sz="1800" b="1" dirty="0">
                <a:latin typeface="Arial Nova Cond" panose="020B0506020202020204" pitchFamily="34" charset="0"/>
              </a:rPr>
              <a:t> </a:t>
            </a:r>
            <a:r>
              <a:rPr lang="en-US" sz="1800" b="1" dirty="0" err="1">
                <a:latin typeface="Arial Nova Cond" panose="020B0506020202020204" pitchFamily="34" charset="0"/>
              </a:rPr>
              <a:t>repera</a:t>
            </a:r>
            <a:endParaRPr lang="en-US" sz="1800" dirty="0">
              <a:latin typeface="Arial Nova Cond" panose="020B0506020202020204" pitchFamily="34" charset="0"/>
            </a:endParaRPr>
          </a:p>
          <a:p>
            <a:pPr marL="285750" indent="-285750" defTabSz="118872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 Nova Cond" panose="020B0506020202020204" pitchFamily="34" charset="0"/>
              </a:rPr>
              <a:t>Aligenimetur</a:t>
            </a:r>
            <a:r>
              <a:rPr lang="en-US" sz="1800" b="1" dirty="0">
                <a:latin typeface="Arial Nova Cond" panose="020B0506020202020204" pitchFamily="34" charset="0"/>
              </a:rPr>
              <a:t> ab </a:t>
            </a:r>
            <a:r>
              <a:rPr lang="en-US" sz="1800" b="1" dirty="0" err="1">
                <a:latin typeface="Arial Nova Cond" panose="020B0506020202020204" pitchFamily="34" charset="0"/>
              </a:rPr>
              <a:t>idel</a:t>
            </a:r>
            <a:r>
              <a:rPr lang="en-US" sz="1800" b="1" dirty="0">
                <a:latin typeface="Arial Nova Cond" panose="020B0506020202020204" pitchFamily="34" charset="0"/>
              </a:rPr>
              <a:t> in nus </a:t>
            </a:r>
            <a:r>
              <a:rPr lang="en-US" sz="1800" b="1" dirty="0" err="1">
                <a:latin typeface="Arial Nova Cond" panose="020B0506020202020204" pitchFamily="34" charset="0"/>
              </a:rPr>
              <a:t>erorehe</a:t>
            </a:r>
            <a:r>
              <a:rPr lang="en-US" sz="1800" b="1" dirty="0">
                <a:latin typeface="Arial Nova Cond" panose="020B0506020202020204" pitchFamily="34" charset="0"/>
              </a:rPr>
              <a:t> </a:t>
            </a:r>
            <a:endParaRPr lang="en-US" sz="1800" dirty="0">
              <a:latin typeface="Arial Nova Cond" panose="020B0506020202020204" pitchFamily="34" charset="0"/>
            </a:endParaRPr>
          </a:p>
          <a:p>
            <a:pPr marL="285750" indent="-285750" defTabSz="118872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 Nova Cond" panose="020B0506020202020204" pitchFamily="34" charset="0"/>
              </a:rPr>
              <a:t>Necusae</a:t>
            </a:r>
            <a:r>
              <a:rPr lang="en-US" sz="1800" b="1" dirty="0">
                <a:latin typeface="Arial Nova Cond" panose="020B0506020202020204" pitchFamily="34" charset="0"/>
              </a:rPr>
              <a:t> </a:t>
            </a:r>
            <a:r>
              <a:rPr lang="en-US" sz="1800" b="1" dirty="0" err="1">
                <a:latin typeface="Arial Nova Cond" panose="020B0506020202020204" pitchFamily="34" charset="0"/>
              </a:rPr>
              <a:t>tendi</a:t>
            </a:r>
            <a:r>
              <a:rPr lang="en-US" sz="1800" b="1" dirty="0">
                <a:latin typeface="Arial Nova Cond" panose="020B0506020202020204" pitchFamily="34" charset="0"/>
              </a:rPr>
              <a:t> </a:t>
            </a:r>
            <a:r>
              <a:rPr lang="en-US" sz="1800" b="1" dirty="0" err="1">
                <a:latin typeface="Arial Nova Cond" panose="020B0506020202020204" pitchFamily="34" charset="0"/>
              </a:rPr>
              <a:t>volupid</a:t>
            </a:r>
            <a:r>
              <a:rPr lang="en-US" sz="1800" b="1" dirty="0">
                <a:latin typeface="Arial Nova Cond" panose="020B0506020202020204" pitchFamily="34" charset="0"/>
              </a:rPr>
              <a:t> </a:t>
            </a:r>
            <a:r>
              <a:rPr lang="en-US" sz="1800" b="1" dirty="0" err="1">
                <a:latin typeface="Arial Nova Cond" panose="020B0506020202020204" pitchFamily="34" charset="0"/>
              </a:rPr>
              <a:t>explab</a:t>
            </a:r>
            <a:r>
              <a:rPr lang="en-US" sz="1800" b="1" dirty="0">
                <a:latin typeface="Arial Nova Cond" panose="020B0506020202020204" pitchFamily="34" charset="0"/>
              </a:rPr>
              <a:t> int </a:t>
            </a:r>
            <a:r>
              <a:rPr lang="en-US" sz="1800" b="1" dirty="0" err="1">
                <a:latin typeface="Arial Nova Cond" panose="020B0506020202020204" pitchFamily="34" charset="0"/>
              </a:rPr>
              <a:t>molorita</a:t>
            </a:r>
            <a:r>
              <a:rPr lang="en-US" sz="1800" b="1" dirty="0">
                <a:latin typeface="Arial Nova Cond" panose="020B0506020202020204" pitchFamily="34" charset="0"/>
              </a:rPr>
              <a:t> </a:t>
            </a:r>
            <a:r>
              <a:rPr lang="en-US" sz="1800" b="1" dirty="0" err="1">
                <a:latin typeface="Arial Nova Cond" panose="020B0506020202020204" pitchFamily="34" charset="0"/>
              </a:rPr>
              <a:t>porit</a:t>
            </a:r>
            <a:r>
              <a:rPr lang="en-US" sz="1800" b="1" dirty="0">
                <a:latin typeface="Arial Nova Cond" panose="020B0506020202020204" pitchFamily="34" charset="0"/>
              </a:rPr>
              <a:t> </a:t>
            </a:r>
            <a:endParaRPr lang="en-US" sz="1800" dirty="0">
              <a:latin typeface="Arial Nova Cond" panose="020B0506020202020204" pitchFamily="34" charset="0"/>
            </a:endParaRPr>
          </a:p>
          <a:p>
            <a:pPr marL="285750" indent="-285750" defTabSz="118872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 Nova Cond" panose="020B0506020202020204" pitchFamily="34" charset="0"/>
              </a:rPr>
              <a:t>quatest</a:t>
            </a:r>
            <a:r>
              <a:rPr lang="en-US" sz="1800" b="1" dirty="0">
                <a:latin typeface="Arial Nova Cond" panose="020B0506020202020204" pitchFamily="34" charset="0"/>
              </a:rPr>
              <a:t>, </a:t>
            </a:r>
            <a:r>
              <a:rPr lang="en-US" sz="1800" b="1" dirty="0" err="1">
                <a:latin typeface="Arial Nova Cond" panose="020B0506020202020204" pitchFamily="34" charset="0"/>
              </a:rPr>
              <a:t>sitassi</a:t>
            </a:r>
            <a:r>
              <a:rPr lang="en-US" sz="1800" b="1" dirty="0">
                <a:latin typeface="Arial Nova Cond" panose="020B0506020202020204" pitchFamily="34" charset="0"/>
              </a:rPr>
              <a:t> </a:t>
            </a:r>
            <a:r>
              <a:rPr lang="en-US" sz="1800" b="1" dirty="0" err="1">
                <a:latin typeface="Arial Nova Cond" panose="020B0506020202020204" pitchFamily="34" charset="0"/>
              </a:rPr>
              <a:t>mporept</a:t>
            </a:r>
            <a:r>
              <a:rPr lang="en-US" sz="1800" b="1" dirty="0">
                <a:latin typeface="Arial Nova Cond" panose="020B0506020202020204" pitchFamily="34" charset="0"/>
              </a:rPr>
              <a:t> </a:t>
            </a:r>
            <a:r>
              <a:rPr lang="en-US" sz="1800" b="1" dirty="0" err="1">
                <a:latin typeface="Arial Nova Cond" panose="020B0506020202020204" pitchFamily="34" charset="0"/>
              </a:rPr>
              <a:t>asimus</a:t>
            </a:r>
            <a:endParaRPr lang="en-US" sz="1800" dirty="0">
              <a:latin typeface="Arial Nova Cond" panose="020B0506020202020204" pitchFamily="34" charset="0"/>
            </a:endParaRPr>
          </a:p>
          <a:p>
            <a:pPr defTabSz="118872">
              <a:lnSpc>
                <a:spcPts val="2000"/>
              </a:lnSpc>
            </a:pPr>
            <a:br>
              <a:rPr lang="en-US" sz="1800" dirty="0">
                <a:latin typeface="Arial Nova Cond" panose="020B0506020202020204" pitchFamily="34" charset="0"/>
              </a:rPr>
            </a:br>
            <a:r>
              <a:rPr lang="en-US" sz="2000" dirty="0" err="1">
                <a:latin typeface="Arial Nova Cond" panose="020B0506020202020204" pitchFamily="34" charset="0"/>
              </a:rPr>
              <a:t>Erumquias</a:t>
            </a:r>
            <a:r>
              <a:rPr lang="en-US" sz="2000" dirty="0">
                <a:latin typeface="Arial Nova Cond" panose="020B0506020202020204" pitchFamily="34" charset="0"/>
              </a:rPr>
              <a:t> es ad </a:t>
            </a:r>
            <a:r>
              <a:rPr lang="en-US" sz="2000" dirty="0" err="1">
                <a:latin typeface="Arial Nova Cond" panose="020B0506020202020204" pitchFamily="34" charset="0"/>
              </a:rPr>
              <a:t>quas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aut</a:t>
            </a:r>
            <a:r>
              <a:rPr lang="en-US" sz="2000" dirty="0">
                <a:latin typeface="Arial Nova Cond" panose="020B0506020202020204" pitchFamily="34" charset="0"/>
              </a:rPr>
              <a:t> alit </a:t>
            </a:r>
            <a:r>
              <a:rPr lang="en-US" sz="2000" dirty="0" err="1">
                <a:latin typeface="Arial Nova Cond" panose="020B0506020202020204" pitchFamily="34" charset="0"/>
              </a:rPr>
              <a:t>remquis</a:t>
            </a:r>
            <a:r>
              <a:rPr lang="en-US" sz="2000" dirty="0">
                <a:latin typeface="Arial Nova Cond" panose="020B0506020202020204" pitchFamily="34" charset="0"/>
              </a:rPr>
              <a:t> et </a:t>
            </a:r>
            <a:r>
              <a:rPr lang="en-US" sz="2000" dirty="0" err="1">
                <a:latin typeface="Arial Nova Cond" panose="020B0506020202020204" pitchFamily="34" charset="0"/>
              </a:rPr>
              <a:t>volorio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ditiberitae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exerruptas</a:t>
            </a:r>
            <a:r>
              <a:rPr lang="en-US" sz="2000" dirty="0">
                <a:latin typeface="Arial Nova Cond" panose="020B0506020202020204" pitchFamily="34" charset="0"/>
              </a:rPr>
              <a:t> et </a:t>
            </a:r>
            <a:r>
              <a:rPr lang="en-US" sz="2000" dirty="0" err="1">
                <a:latin typeface="Arial Nova Cond" panose="020B0506020202020204" pitchFamily="34" charset="0"/>
              </a:rPr>
              <a:t>optatesequis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dolum</a:t>
            </a:r>
            <a:r>
              <a:rPr lang="en-US" sz="2000" dirty="0">
                <a:latin typeface="Arial Nova Cond" panose="020B0506020202020204" pitchFamily="34" charset="0"/>
              </a:rPr>
              <a:t>, </a:t>
            </a:r>
            <a:r>
              <a:rPr lang="en-US" sz="2000" dirty="0" err="1">
                <a:latin typeface="Arial Nova Cond" panose="020B0506020202020204" pitchFamily="34" charset="0"/>
              </a:rPr>
              <a:t>ut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laceate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ctoreseque</a:t>
            </a:r>
            <a:endParaRPr lang="en-US" sz="1800" dirty="0">
              <a:latin typeface="Arial Nova Cond" panose="020B0506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40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9D495-0CD4-4D0F-A7ED-A61BC5C0C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7277DA-4C99-88D3-9516-818D69696E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FA66C-BD56-C119-C510-95FF3A475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176" y="445148"/>
            <a:ext cx="5727876" cy="3655219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56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0489AB-2B4D-6840-B3C1-997AFD0144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700" r="3496"/>
          <a:stretch/>
        </p:blipFill>
        <p:spPr>
          <a:xfrm>
            <a:off x="-175847" y="0"/>
            <a:ext cx="9319848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8BBE7E-CAB0-ED42-9727-0B55B470BD25}"/>
              </a:ext>
            </a:extLst>
          </p:cNvPr>
          <p:cNvSpPr/>
          <p:nvPr/>
        </p:nvSpPr>
        <p:spPr>
          <a:xfrm>
            <a:off x="248396" y="1147193"/>
            <a:ext cx="87338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lang="en-US" sz="2400" dirty="0" err="1">
                <a:latin typeface="Arial Nova Cond" panose="020B0506020202020204" pitchFamily="34" charset="0"/>
              </a:rPr>
              <a:t>Hitoccus</a:t>
            </a:r>
            <a:r>
              <a:rPr lang="en-US" sz="2400" dirty="0">
                <a:latin typeface="Arial Nova Cond" panose="020B0506020202020204" pitchFamily="34" charset="0"/>
              </a:rPr>
              <a:t>, omni </a:t>
            </a:r>
            <a:r>
              <a:rPr lang="en-US" sz="2400" dirty="0" err="1">
                <a:latin typeface="Arial Nova Cond" panose="020B0506020202020204" pitchFamily="34" charset="0"/>
              </a:rPr>
              <a:t>officiam</a:t>
            </a:r>
            <a:r>
              <a:rPr lang="en-US" sz="2400" dirty="0">
                <a:latin typeface="Arial Nova Cond" panose="020B0506020202020204" pitchFamily="34" charset="0"/>
              </a:rPr>
              <a:t>, </a:t>
            </a:r>
            <a:r>
              <a:rPr lang="en-US" sz="2400" dirty="0" err="1">
                <a:latin typeface="Arial Nova Cond" panose="020B0506020202020204" pitchFamily="34" charset="0"/>
              </a:rPr>
              <a:t>veror</a:t>
            </a:r>
            <a:r>
              <a:rPr lang="en-US" sz="2400" dirty="0">
                <a:latin typeface="Arial Nova Cond" panose="020B0506020202020204" pitchFamily="34" charset="0"/>
              </a:rPr>
              <a:t> sunt </a:t>
            </a:r>
            <a:r>
              <a:rPr lang="en-US" sz="2400" dirty="0" err="1">
                <a:latin typeface="Arial Nova Cond" panose="020B0506020202020204" pitchFamily="34" charset="0"/>
              </a:rPr>
              <a:t>volest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quaeptatem</a:t>
            </a:r>
            <a:r>
              <a:rPr lang="en-US" sz="2400" dirty="0">
                <a:latin typeface="Arial Nova Cond" panose="020B0506020202020204" pitchFamily="34" charset="0"/>
              </a:rPr>
              <a:t> </a:t>
            </a:r>
          </a:p>
          <a:p>
            <a:pPr marL="515938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lang="en-US" sz="2400" dirty="0">
                <a:latin typeface="Arial Nova Cond" panose="020B0506020202020204" pitchFamily="34" charset="0"/>
              </a:rPr>
              <a:t>alit </a:t>
            </a:r>
            <a:r>
              <a:rPr lang="en-US" sz="2400" dirty="0" err="1">
                <a:latin typeface="Arial Nova Cond" panose="020B0506020202020204" pitchFamily="34" charset="0"/>
              </a:rPr>
              <a:t>aut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audi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cumqui</a:t>
            </a:r>
            <a:r>
              <a:rPr lang="en-US" sz="2400" dirty="0">
                <a:latin typeface="Arial Nova Cond" panose="020B0506020202020204" pitchFamily="34" charset="0"/>
              </a:rPr>
              <a:t> de pos </a:t>
            </a:r>
          </a:p>
          <a:p>
            <a:pPr marL="515938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lang="en-US" sz="2400" dirty="0" err="1">
                <a:latin typeface="Arial Nova Cond" panose="020B0506020202020204" pitchFamily="34" charset="0"/>
              </a:rPr>
              <a:t>Impelec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ersped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erae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occae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nam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faccusae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commoeum</a:t>
            </a:r>
            <a:r>
              <a:rPr lang="en-US" sz="2400" dirty="0">
                <a:latin typeface="Arial Nova Cond" panose="020B0506020202020204" pitchFamily="34" charset="0"/>
              </a:rPr>
              <a:t> 	</a:t>
            </a:r>
            <a:r>
              <a:rPr lang="en-US" sz="2400" dirty="0" err="1">
                <a:latin typeface="Arial Nova Cond" panose="020B0506020202020204" pitchFamily="34" charset="0"/>
              </a:rPr>
              <a:t>eram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etur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apitasi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ut</a:t>
            </a:r>
            <a:r>
              <a:rPr lang="en-US" sz="2400" dirty="0">
                <a:latin typeface="Arial Nova Cond" panose="020B0506020202020204" pitchFamily="34" charset="0"/>
              </a:rPr>
              <a:t> que </a:t>
            </a:r>
            <a:r>
              <a:rPr lang="en-US" sz="2400" dirty="0" err="1">
                <a:latin typeface="Arial Nova Cond" panose="020B0506020202020204" pitchFamily="34" charset="0"/>
              </a:rPr>
              <a:t>sitia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verrum</a:t>
            </a:r>
            <a:endParaRPr lang="en-US" sz="2400" dirty="0">
              <a:latin typeface="Arial Nova Cond" panose="020B0506020202020204" pitchFamily="34" charset="0"/>
            </a:endParaRPr>
          </a:p>
          <a:p>
            <a:pPr marL="515938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lang="en-US" sz="2400" dirty="0" err="1">
                <a:latin typeface="Arial Nova Cond" panose="020B0506020202020204" pitchFamily="34" charset="0"/>
              </a:rPr>
              <a:t>Aligenimetur</a:t>
            </a:r>
            <a:r>
              <a:rPr lang="en-US" sz="2400" dirty="0">
                <a:latin typeface="Arial Nova Cond" panose="020B0506020202020204" pitchFamily="34" charset="0"/>
              </a:rPr>
              <a:t> ab </a:t>
            </a:r>
            <a:r>
              <a:rPr lang="en-US" sz="2400" dirty="0" err="1">
                <a:latin typeface="Arial Nova Cond" panose="020B0506020202020204" pitchFamily="34" charset="0"/>
              </a:rPr>
              <a:t>idel</a:t>
            </a:r>
            <a:r>
              <a:rPr lang="en-US" sz="2400" dirty="0">
                <a:latin typeface="Arial Nova Cond" panose="020B0506020202020204" pitchFamily="34" charset="0"/>
              </a:rPr>
              <a:t> in nus </a:t>
            </a:r>
            <a:r>
              <a:rPr lang="en-US" sz="2400" dirty="0" err="1">
                <a:latin typeface="Arial Nova Cond" panose="020B0506020202020204" pitchFamily="34" charset="0"/>
              </a:rPr>
              <a:t>erorehe</a:t>
            </a:r>
            <a:r>
              <a:rPr lang="en-US" sz="2400" dirty="0">
                <a:latin typeface="Arial Nova Cond" panose="020B0506020202020204" pitchFamily="34" charset="0"/>
              </a:rPr>
              <a:t> </a:t>
            </a:r>
            <a:r>
              <a:rPr lang="en-US" sz="2400" dirty="0" err="1">
                <a:latin typeface="Arial Nova Cond" panose="020B0506020202020204" pitchFamily="34" charset="0"/>
              </a:rPr>
              <a:t>fugitium</a:t>
            </a:r>
            <a:r>
              <a:rPr lang="en-US" sz="2400" dirty="0">
                <a:latin typeface="Arial Nova Cond" panose="020B0506020202020204" pitchFamily="34" charset="0"/>
              </a:rPr>
              <a:t> rep</a:t>
            </a:r>
          </a:p>
          <a:p>
            <a:pPr marL="173038">
              <a:lnSpc>
                <a:spcPts val="2400"/>
              </a:lnSpc>
              <a:tabLst>
                <a:tab pos="333375" algn="l"/>
              </a:tabLst>
            </a:pPr>
            <a:endParaRPr lang="en-US" sz="2000" b="1" dirty="0">
              <a:latin typeface="Arial Nova Cond" panose="020B0506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3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32B3A-6EAF-BB15-CC3C-9871F9416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F33359-D91F-7FE8-CD40-C6BD8FAB8F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700" r="3496"/>
          <a:stretch/>
        </p:blipFill>
        <p:spPr>
          <a:xfrm>
            <a:off x="-175847" y="0"/>
            <a:ext cx="9319848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C4407-1605-3978-F82E-883C70F6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00" y="1069144"/>
            <a:ext cx="8445011" cy="3134357"/>
          </a:xfrm>
        </p:spPr>
        <p:txBody>
          <a:bodyPr>
            <a:normAutofit/>
          </a:bodyPr>
          <a:lstStyle/>
          <a:p>
            <a:endParaRPr lang="en-US" sz="2800" dirty="0">
              <a:latin typeface="Arial Nova Cond" panose="020B0506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50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CE785-2E30-86DB-87B5-C48683B53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390062-B599-763F-B2D8-3881EC74D8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700" r="3496"/>
          <a:stretch/>
        </p:blipFill>
        <p:spPr>
          <a:xfrm>
            <a:off x="-175847" y="0"/>
            <a:ext cx="9319848" cy="5143500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E616E39-A4E6-B3C6-D486-17F81F679D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1163" y="977705"/>
          <a:ext cx="8377237" cy="338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4029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gold text and a person holding a heart&#10;&#10;Description automatically generated">
            <a:extLst>
              <a:ext uri="{FF2B5EF4-FFF2-40B4-BE49-F238E27FC236}">
                <a16:creationId xmlns:a16="http://schemas.microsoft.com/office/drawing/2014/main" id="{FC1AB5AC-6A64-D5F7-F225-090EC17F059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5" b="98339" l="3540" r="98673">
                        <a14:foregroundMark x1="40376" y1="1329" x2="18363" y2="16168"/>
                        <a14:foregroundMark x1="18363" y1="16168" x2="11615" y2="27907"/>
                        <a14:foregroundMark x1="11615" y1="27907" x2="8628" y2="58250"/>
                        <a14:foregroundMark x1="8628" y1="58250" x2="12721" y2="71872"/>
                        <a14:foregroundMark x1="12721" y1="71872" x2="23230" y2="80842"/>
                        <a14:foregroundMark x1="23230" y1="80842" x2="53650" y2="89369"/>
                        <a14:foregroundMark x1="37389" y1="7309" x2="51881" y2="8527"/>
                        <a14:foregroundMark x1="51881" y1="8527" x2="82301" y2="24031"/>
                        <a14:foregroundMark x1="82301" y1="24031" x2="93031" y2="47176"/>
                        <a14:foregroundMark x1="93031" y1="47176" x2="86173" y2="67996"/>
                        <a14:foregroundMark x1="86173" y1="67996" x2="74115" y2="80288"/>
                        <a14:foregroundMark x1="74115" y1="80288" x2="54978" y2="88040"/>
                        <a14:foregroundMark x1="54978" y1="88040" x2="46018" y2="88704"/>
                        <a14:foregroundMark x1="46018" y1="88704" x2="46018" y2="88704"/>
                        <a14:foregroundMark x1="27102" y1="6977" x2="49447" y2="2547"/>
                        <a14:foregroundMark x1="49447" y1="2547" x2="65487" y2="6312"/>
                        <a14:foregroundMark x1="65487" y1="6312" x2="78982" y2="16833"/>
                        <a14:foregroundMark x1="78982" y1="16833" x2="94358" y2="50941"/>
                        <a14:foregroundMark x1="94358" y1="50941" x2="90708" y2="71096"/>
                        <a14:foregroundMark x1="90708" y1="71096" x2="78429" y2="88815"/>
                        <a14:foregroundMark x1="78429" y1="88815" x2="63053" y2="96235"/>
                        <a14:foregroundMark x1="63053" y1="96235" x2="45575" y2="97010"/>
                        <a14:foregroundMark x1="45575" y1="97010" x2="30310" y2="91030"/>
                        <a14:foregroundMark x1="30310" y1="91030" x2="14270" y2="74751"/>
                        <a14:foregroundMark x1="14270" y1="74751" x2="4646" y2="56368"/>
                        <a14:foregroundMark x1="4646" y1="56368" x2="1659" y2="42746"/>
                        <a14:foregroundMark x1="1659" y1="42746" x2="7522" y2="32558"/>
                        <a14:foregroundMark x1="7522" y1="32558" x2="9735" y2="30343"/>
                        <a14:foregroundMark x1="33186" y1="23588" x2="55088" y2="20266"/>
                        <a14:foregroundMark x1="30531" y1="19491" x2="51106" y2="14950"/>
                        <a14:foregroundMark x1="50332" y1="13511" x2="70133" y2="18494"/>
                        <a14:foregroundMark x1="70133" y1="18494" x2="80642" y2="26467"/>
                        <a14:foregroundMark x1="80642" y1="26467" x2="84624" y2="46179"/>
                        <a14:foregroundMark x1="41704" y1="9081" x2="41704" y2="9081"/>
                        <a14:foregroundMark x1="34513" y1="6202" x2="44358" y2="2215"/>
                        <a14:foregroundMark x1="44358" y1="2215" x2="60841" y2="4873"/>
                        <a14:foregroundMark x1="60841" y1="4873" x2="76991" y2="14729"/>
                        <a14:foregroundMark x1="76991" y1="14729" x2="94580" y2="43522"/>
                        <a14:foregroundMark x1="94580" y1="43522" x2="91372" y2="69103"/>
                        <a14:foregroundMark x1="91372" y1="69103" x2="74889" y2="89590"/>
                        <a14:foregroundMark x1="74889" y1="89590" x2="51991" y2="94906"/>
                        <a14:foregroundMark x1="51991" y1="94906" x2="23673" y2="90919"/>
                        <a14:foregroundMark x1="23673" y1="90919" x2="11394" y2="76523"/>
                        <a14:foregroundMark x1="11394" y1="76523" x2="9071" y2="46069"/>
                        <a14:foregroundMark x1="9071" y1="46069" x2="12832" y2="24695"/>
                        <a14:foregroundMark x1="12832" y1="24695" x2="22677" y2="12846"/>
                        <a14:foregroundMark x1="22677" y1="12846" x2="31748" y2="6423"/>
                        <a14:foregroundMark x1="31748" y1="6423" x2="35730" y2="5094"/>
                        <a14:foregroundMark x1="32412" y1="10299" x2="17367" y2="25803"/>
                        <a14:foregroundMark x1="36394" y1="9745" x2="27765" y2="16944"/>
                        <a14:foregroundMark x1="39602" y1="7973" x2="45354" y2="10520"/>
                        <a14:foregroundMark x1="47124" y1="14618" x2="37500" y2="17165"/>
                        <a14:foregroundMark x1="29535" y1="30786" x2="53761" y2="27796"/>
                        <a14:foregroundMark x1="29867" y1="30676" x2="31305" y2="26135"/>
                        <a14:foregroundMark x1="64381" y1="29347" x2="81084" y2="27575"/>
                        <a14:foregroundMark x1="65265" y1="18605" x2="73341" y2="22148"/>
                        <a14:foregroundMark x1="73341" y1="22148" x2="80199" y2="28461"/>
                        <a14:foregroundMark x1="80199" y1="28461" x2="80531" y2="28904"/>
                        <a14:foregroundMark x1="66704" y1="14507" x2="74779" y2="15504"/>
                        <a14:foregroundMark x1="14712" y1="26024" x2="17035" y2="28571"/>
                        <a14:foregroundMark x1="31637" y1="21041" x2="17920" y2="35327"/>
                        <a14:foregroundMark x1="17920" y1="35327" x2="15819" y2="43965"/>
                        <a14:foregroundMark x1="3650" y1="35880" x2="3650" y2="53710"/>
                        <a14:foregroundMark x1="14491" y1="45072" x2="15819" y2="61683"/>
                        <a14:foregroundMark x1="18142" y1="33223" x2="24115" y2="24806"/>
                        <a14:foregroundMark x1="24115" y1="24806" x2="30752" y2="19269"/>
                        <a14:foregroundMark x1="30752" y1="19269" x2="31084" y2="19269"/>
                        <a14:foregroundMark x1="54646" y1="26467" x2="56084" y2="31451"/>
                        <a14:foregroundMark x1="95022" y1="32890" x2="99779" y2="48173"/>
                        <a14:foregroundMark x1="99779" y1="48173" x2="98783" y2="59911"/>
                        <a14:foregroundMark x1="98783" y1="59911" x2="95686" y2="66334"/>
                        <a14:foregroundMark x1="84513" y1="46179" x2="86283" y2="66224"/>
                        <a14:foregroundMark x1="86283" y1="66224" x2="80310" y2="76301"/>
                        <a14:foregroundMark x1="80310" y1="76301" x2="61283" y2="84496"/>
                        <a14:foregroundMark x1="56416" y1="52935" x2="63717" y2="50277"/>
                        <a14:foregroundMark x1="61173" y1="44740" x2="65929" y2="56700"/>
                        <a14:foregroundMark x1="55863" y1="51495" x2="65265" y2="62680"/>
                        <a14:foregroundMark x1="66261" y1="50166" x2="68805" y2="58029"/>
                        <a14:foregroundMark x1="67920" y1="48837" x2="71350" y2="51938"/>
                        <a14:foregroundMark x1="58407" y1="50055" x2="58518" y2="59358"/>
                        <a14:foregroundMark x1="58518" y1="59358" x2="59292" y2="59911"/>
                        <a14:foregroundMark x1="55420" y1="57032" x2="58628" y2="61019"/>
                        <a14:foregroundMark x1="18473" y1="66667" x2="30531" y2="77962"/>
                        <a14:foregroundMark x1="19801" y1="69214" x2="29093" y2="77962"/>
                        <a14:foregroundMark x1="32854" y1="80399" x2="45907" y2="83832"/>
                        <a14:foregroundMark x1="45907" y1="83832" x2="60066" y2="83278"/>
                        <a14:foregroundMark x1="33518" y1="82281" x2="55199" y2="84607"/>
                        <a14:foregroundMark x1="55199" y1="84607" x2="65376" y2="82946"/>
                        <a14:foregroundMark x1="65376" y1="82946" x2="71018" y2="78516"/>
                        <a14:foregroundMark x1="84292" y1="57364" x2="79646" y2="71761"/>
                        <a14:foregroundMark x1="79646" y1="71761" x2="71018" y2="79623"/>
                        <a14:foregroundMark x1="72345" y1="77187" x2="78872" y2="68771"/>
                        <a14:foregroundMark x1="78872" y1="68771" x2="78872" y2="68771"/>
                        <a14:foregroundMark x1="33960" y1="88704" x2="36726" y2="88704"/>
                        <a14:foregroundMark x1="39712" y1="88815" x2="43252" y2="88704"/>
                        <a14:foregroundMark x1="45022" y1="90255" x2="52655" y2="89812"/>
                        <a14:foregroundMark x1="40708" y1="85050" x2="52544" y2="84496"/>
                        <a14:foregroundMark x1="29978" y1="94352" x2="47124" y2="95792"/>
                        <a14:foregroundMark x1="47124" y1="95792" x2="66150" y2="93355"/>
                        <a14:foregroundMark x1="73451" y1="81838" x2="74115" y2="83278"/>
                        <a14:foregroundMark x1="33850" y1="87265" x2="33850" y2="87265"/>
                        <a14:foregroundMark x1="34292" y1="86932" x2="35951" y2="88594"/>
                        <a14:foregroundMark x1="23783" y1="26467" x2="32854" y2="20930"/>
                        <a14:foregroundMark x1="32854" y1="20930" x2="33075" y2="20598"/>
                        <a14:foregroundMark x1="44248" y1="98893" x2="53540" y2="98339"/>
                        <a14:foregroundMark x1="53540" y1="98339" x2="53540" y2="98117"/>
                        <a14:foregroundMark x1="39381" y1="1883" x2="52102" y2="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03" y="1"/>
            <a:ext cx="3968698" cy="396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D8D36A-9126-65F3-C995-EE38C74CE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09" y="1325083"/>
            <a:ext cx="5132439" cy="1790700"/>
          </a:xfrm>
        </p:spPr>
        <p:txBody>
          <a:bodyPr>
            <a:normAutofit/>
          </a:bodyPr>
          <a:lstStyle/>
          <a:p>
            <a:r>
              <a:rPr lang="en-US" sz="5400" cap="all" dirty="0"/>
              <a:t>2025</a:t>
            </a:r>
            <a:r>
              <a:rPr lang="en-US" sz="4125" cap="all" dirty="0"/>
              <a:t> </a:t>
            </a:r>
            <a:br>
              <a:rPr lang="en-US" sz="4125" cap="all" dirty="0"/>
            </a:br>
            <a:r>
              <a:rPr lang="en-US" sz="4125" cap="all" dirty="0"/>
              <a:t>Department Goals</a:t>
            </a:r>
          </a:p>
        </p:txBody>
      </p:sp>
      <p:pic>
        <p:nvPicPr>
          <p:cNvPr id="7" name="Picture 6" descr="A black and grey logo with blue text&#10;&#10;Description automatically generated">
            <a:extLst>
              <a:ext uri="{FF2B5EF4-FFF2-40B4-BE49-F238E27FC236}">
                <a16:creationId xmlns:a16="http://schemas.microsoft.com/office/drawing/2014/main" id="{7B5C4CF6-0581-988D-4A98-8D69AD5953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17" y="3115783"/>
            <a:ext cx="1513624" cy="353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FF4996-A28D-7D1F-9F44-C1DBBD1EB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37907"/>
            <a:ext cx="9144000" cy="584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653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tored Data 1">
            <a:extLst>
              <a:ext uri="{FF2B5EF4-FFF2-40B4-BE49-F238E27FC236}">
                <a16:creationId xmlns:a16="http://schemas.microsoft.com/office/drawing/2014/main" id="{1A5DBACC-BD35-630B-3C23-C51618C38A88}"/>
              </a:ext>
            </a:extLst>
          </p:cNvPr>
          <p:cNvSpPr/>
          <p:nvPr/>
        </p:nvSpPr>
        <p:spPr>
          <a:xfrm>
            <a:off x="-272666" y="1806820"/>
            <a:ext cx="973215" cy="1529861"/>
          </a:xfrm>
          <a:prstGeom prst="flowChartOnlineStorag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5" name="Picture 4" descr="A blue circle with gold text and a person holding a heart&#10;&#10;Description automatically generated">
            <a:extLst>
              <a:ext uri="{FF2B5EF4-FFF2-40B4-BE49-F238E27FC236}">
                <a16:creationId xmlns:a16="http://schemas.microsoft.com/office/drawing/2014/main" id="{20405913-1D59-5E0C-DAA0-B45EA9DCC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5" b="98339" l="3540" r="98673">
                        <a14:foregroundMark x1="40376" y1="1329" x2="18363" y2="16168"/>
                        <a14:foregroundMark x1="18363" y1="16168" x2="11615" y2="27907"/>
                        <a14:foregroundMark x1="11615" y1="27907" x2="8628" y2="58250"/>
                        <a14:foregroundMark x1="8628" y1="58250" x2="12721" y2="71872"/>
                        <a14:foregroundMark x1="12721" y1="71872" x2="23230" y2="80842"/>
                        <a14:foregroundMark x1="23230" y1="80842" x2="53650" y2="89369"/>
                        <a14:foregroundMark x1="37389" y1="7309" x2="51881" y2="8527"/>
                        <a14:foregroundMark x1="51881" y1="8527" x2="82301" y2="24031"/>
                        <a14:foregroundMark x1="82301" y1="24031" x2="93031" y2="47176"/>
                        <a14:foregroundMark x1="93031" y1="47176" x2="86173" y2="67996"/>
                        <a14:foregroundMark x1="86173" y1="67996" x2="74115" y2="80288"/>
                        <a14:foregroundMark x1="74115" y1="80288" x2="54978" y2="88040"/>
                        <a14:foregroundMark x1="54978" y1="88040" x2="46018" y2="88704"/>
                        <a14:foregroundMark x1="46018" y1="88704" x2="46018" y2="88704"/>
                        <a14:foregroundMark x1="27102" y1="6977" x2="49447" y2="2547"/>
                        <a14:foregroundMark x1="49447" y1="2547" x2="65487" y2="6312"/>
                        <a14:foregroundMark x1="65487" y1="6312" x2="78982" y2="16833"/>
                        <a14:foregroundMark x1="78982" y1="16833" x2="94358" y2="50941"/>
                        <a14:foregroundMark x1="94358" y1="50941" x2="90708" y2="71096"/>
                        <a14:foregroundMark x1="90708" y1="71096" x2="78429" y2="88815"/>
                        <a14:foregroundMark x1="78429" y1="88815" x2="63053" y2="96235"/>
                        <a14:foregroundMark x1="63053" y1="96235" x2="45575" y2="97010"/>
                        <a14:foregroundMark x1="45575" y1="97010" x2="30310" y2="91030"/>
                        <a14:foregroundMark x1="30310" y1="91030" x2="14270" y2="74751"/>
                        <a14:foregroundMark x1="14270" y1="74751" x2="4646" y2="56368"/>
                        <a14:foregroundMark x1="4646" y1="56368" x2="1659" y2="42746"/>
                        <a14:foregroundMark x1="1659" y1="42746" x2="7522" y2="32558"/>
                        <a14:foregroundMark x1="7522" y1="32558" x2="9735" y2="30343"/>
                        <a14:foregroundMark x1="33186" y1="23588" x2="55088" y2="20266"/>
                        <a14:foregroundMark x1="30531" y1="19491" x2="51106" y2="14950"/>
                        <a14:foregroundMark x1="50332" y1="13511" x2="70133" y2="18494"/>
                        <a14:foregroundMark x1="70133" y1="18494" x2="80642" y2="26467"/>
                        <a14:foregroundMark x1="80642" y1="26467" x2="84624" y2="46179"/>
                        <a14:foregroundMark x1="41704" y1="9081" x2="41704" y2="9081"/>
                        <a14:foregroundMark x1="34513" y1="6202" x2="44358" y2="2215"/>
                        <a14:foregroundMark x1="44358" y1="2215" x2="60841" y2="4873"/>
                        <a14:foregroundMark x1="60841" y1="4873" x2="76991" y2="14729"/>
                        <a14:foregroundMark x1="76991" y1="14729" x2="94580" y2="43522"/>
                        <a14:foregroundMark x1="94580" y1="43522" x2="91372" y2="69103"/>
                        <a14:foregroundMark x1="91372" y1="69103" x2="74889" y2="89590"/>
                        <a14:foregroundMark x1="74889" y1="89590" x2="51991" y2="94906"/>
                        <a14:foregroundMark x1="51991" y1="94906" x2="23673" y2="90919"/>
                        <a14:foregroundMark x1="23673" y1="90919" x2="11394" y2="76523"/>
                        <a14:foregroundMark x1="11394" y1="76523" x2="9071" y2="46069"/>
                        <a14:foregroundMark x1="9071" y1="46069" x2="12832" y2="24695"/>
                        <a14:foregroundMark x1="12832" y1="24695" x2="22677" y2="12846"/>
                        <a14:foregroundMark x1="22677" y1="12846" x2="31748" y2="6423"/>
                        <a14:foregroundMark x1="31748" y1="6423" x2="35730" y2="5094"/>
                        <a14:foregroundMark x1="32412" y1="10299" x2="17367" y2="25803"/>
                        <a14:foregroundMark x1="36394" y1="9745" x2="27765" y2="16944"/>
                        <a14:foregroundMark x1="39602" y1="7973" x2="45354" y2="10520"/>
                        <a14:foregroundMark x1="47124" y1="14618" x2="37500" y2="17165"/>
                        <a14:foregroundMark x1="29535" y1="30786" x2="53761" y2="27796"/>
                        <a14:foregroundMark x1="29867" y1="30676" x2="31305" y2="26135"/>
                        <a14:foregroundMark x1="64381" y1="29347" x2="81084" y2="27575"/>
                        <a14:foregroundMark x1="65265" y1="18605" x2="73341" y2="22148"/>
                        <a14:foregroundMark x1="73341" y1="22148" x2="80199" y2="28461"/>
                        <a14:foregroundMark x1="80199" y1="28461" x2="80531" y2="28904"/>
                        <a14:foregroundMark x1="66704" y1="14507" x2="74779" y2="15504"/>
                        <a14:foregroundMark x1="14712" y1="26024" x2="17035" y2="28571"/>
                        <a14:foregroundMark x1="31637" y1="21041" x2="17920" y2="35327"/>
                        <a14:foregroundMark x1="17920" y1="35327" x2="15819" y2="43965"/>
                        <a14:foregroundMark x1="3650" y1="35880" x2="3650" y2="53710"/>
                        <a14:foregroundMark x1="14491" y1="45072" x2="15819" y2="61683"/>
                        <a14:foregroundMark x1="18142" y1="33223" x2="24115" y2="24806"/>
                        <a14:foregroundMark x1="24115" y1="24806" x2="30752" y2="19269"/>
                        <a14:foregroundMark x1="30752" y1="19269" x2="31084" y2="19269"/>
                        <a14:foregroundMark x1="54646" y1="26467" x2="56084" y2="31451"/>
                        <a14:foregroundMark x1="95022" y1="32890" x2="99779" y2="48173"/>
                        <a14:foregroundMark x1="99779" y1="48173" x2="98783" y2="59911"/>
                        <a14:foregroundMark x1="98783" y1="59911" x2="95686" y2="66334"/>
                        <a14:foregroundMark x1="84513" y1="46179" x2="86283" y2="66224"/>
                        <a14:foregroundMark x1="86283" y1="66224" x2="80310" y2="76301"/>
                        <a14:foregroundMark x1="80310" y1="76301" x2="61283" y2="84496"/>
                        <a14:foregroundMark x1="56416" y1="52935" x2="63717" y2="50277"/>
                        <a14:foregroundMark x1="61173" y1="44740" x2="65929" y2="56700"/>
                        <a14:foregroundMark x1="55863" y1="51495" x2="65265" y2="62680"/>
                        <a14:foregroundMark x1="66261" y1="50166" x2="68805" y2="58029"/>
                        <a14:foregroundMark x1="67920" y1="48837" x2="71350" y2="51938"/>
                        <a14:foregroundMark x1="58407" y1="50055" x2="58518" y2="59358"/>
                        <a14:foregroundMark x1="58518" y1="59358" x2="59292" y2="59911"/>
                        <a14:foregroundMark x1="55420" y1="57032" x2="58628" y2="61019"/>
                        <a14:foregroundMark x1="18473" y1="66667" x2="30531" y2="77962"/>
                        <a14:foregroundMark x1="19801" y1="69214" x2="29093" y2="77962"/>
                        <a14:foregroundMark x1="32854" y1="80399" x2="45907" y2="83832"/>
                        <a14:foregroundMark x1="45907" y1="83832" x2="60066" y2="83278"/>
                        <a14:foregroundMark x1="33518" y1="82281" x2="55199" y2="84607"/>
                        <a14:foregroundMark x1="55199" y1="84607" x2="65376" y2="82946"/>
                        <a14:foregroundMark x1="65376" y1="82946" x2="71018" y2="78516"/>
                        <a14:foregroundMark x1="84292" y1="57364" x2="79646" y2="71761"/>
                        <a14:foregroundMark x1="79646" y1="71761" x2="71018" y2="79623"/>
                        <a14:foregroundMark x1="72345" y1="77187" x2="78872" y2="68771"/>
                        <a14:foregroundMark x1="78872" y1="68771" x2="78872" y2="68771"/>
                        <a14:foregroundMark x1="33960" y1="88704" x2="36726" y2="88704"/>
                        <a14:foregroundMark x1="39712" y1="88815" x2="43252" y2="88704"/>
                        <a14:foregroundMark x1="45022" y1="90255" x2="52655" y2="89812"/>
                        <a14:foregroundMark x1="40708" y1="85050" x2="52544" y2="84496"/>
                        <a14:foregroundMark x1="29978" y1="94352" x2="47124" y2="95792"/>
                        <a14:foregroundMark x1="47124" y1="95792" x2="66150" y2="93355"/>
                        <a14:foregroundMark x1="73451" y1="81838" x2="74115" y2="83278"/>
                        <a14:foregroundMark x1="33850" y1="87265" x2="33850" y2="87265"/>
                        <a14:foregroundMark x1="34292" y1="86932" x2="35951" y2="88594"/>
                        <a14:foregroundMark x1="23783" y1="26467" x2="32854" y2="20930"/>
                        <a14:foregroundMark x1="32854" y1="20930" x2="33075" y2="20598"/>
                        <a14:foregroundMark x1="44248" y1="98893" x2="53540" y2="98339"/>
                        <a14:foregroundMark x1="53540" y1="98339" x2="53540" y2="98117"/>
                        <a14:foregroundMark x1="39381" y1="1883" x2="52102" y2="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3" y="706174"/>
            <a:ext cx="3731150" cy="37311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117F01-0544-8E00-8C1D-46C3A7DF1056}"/>
              </a:ext>
            </a:extLst>
          </p:cNvPr>
          <p:cNvSpPr/>
          <p:nvPr/>
        </p:nvSpPr>
        <p:spPr>
          <a:xfrm>
            <a:off x="4402207" y="1806818"/>
            <a:ext cx="132923" cy="1529861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C67ED3-AC28-C6DC-3972-8D0AB07A9FC2}"/>
              </a:ext>
            </a:extLst>
          </p:cNvPr>
          <p:cNvSpPr/>
          <p:nvPr/>
        </p:nvSpPr>
        <p:spPr>
          <a:xfrm>
            <a:off x="4601502" y="1806820"/>
            <a:ext cx="132923" cy="1529861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034B1-87B6-C7D5-3759-F143ECD13E7C}"/>
              </a:ext>
            </a:extLst>
          </p:cNvPr>
          <p:cNvSpPr/>
          <p:nvPr/>
        </p:nvSpPr>
        <p:spPr>
          <a:xfrm>
            <a:off x="4800796" y="1806818"/>
            <a:ext cx="132923" cy="1529861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931FFC-527C-0D3F-6BB1-00C963E7C014}"/>
              </a:ext>
            </a:extLst>
          </p:cNvPr>
          <p:cNvSpPr txBox="1">
            <a:spLocks/>
          </p:cNvSpPr>
          <p:nvPr/>
        </p:nvSpPr>
        <p:spPr>
          <a:xfrm>
            <a:off x="5272182" y="1512688"/>
            <a:ext cx="3274508" cy="20599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E578A"/>
                </a:solidFill>
                <a:latin typeface="Arial Nova Cond" panose="020B0506020202020204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US" sz="4500" cap="all" dirty="0"/>
              <a:t>XMKEROGM</a:t>
            </a:r>
            <a:endParaRPr lang="en-US" sz="3825" cap="al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78E765-EA25-77C1-6A39-929822EBAB4A}"/>
              </a:ext>
            </a:extLst>
          </p:cNvPr>
          <p:cNvSpPr/>
          <p:nvPr/>
        </p:nvSpPr>
        <p:spPr>
          <a:xfrm>
            <a:off x="8800545" y="1806818"/>
            <a:ext cx="283902" cy="1529861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ptos" panose="021100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1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A1D323-2658-F141-9B4B-1A2A861A6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37E507-B682-5443-AE15-0A58909F3335}"/>
              </a:ext>
            </a:extLst>
          </p:cNvPr>
          <p:cNvSpPr/>
          <p:nvPr/>
        </p:nvSpPr>
        <p:spPr>
          <a:xfrm>
            <a:off x="733733" y="1619108"/>
            <a:ext cx="7359444" cy="346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>
              <a:lnSpc>
                <a:spcPts val="2400"/>
              </a:lnSpc>
              <a:tabLst>
                <a:tab pos="333375" algn="l"/>
              </a:tabLst>
            </a:pPr>
            <a:r>
              <a:rPr lang="en-US" sz="1800" b="1" dirty="0">
                <a:latin typeface="Helvetica" pitchFamily="2" charset="0"/>
              </a:rPr>
              <a:t>•	</a:t>
            </a:r>
            <a:r>
              <a:rPr lang="en-US" sz="1800" b="1" dirty="0" err="1">
                <a:latin typeface="Helvetica" pitchFamily="2" charset="0"/>
              </a:rPr>
              <a:t>Hitoccus</a:t>
            </a:r>
            <a:r>
              <a:rPr lang="en-US" sz="1800" b="1" dirty="0">
                <a:latin typeface="Helvetica" pitchFamily="2" charset="0"/>
              </a:rPr>
              <a:t>, omni </a:t>
            </a:r>
            <a:r>
              <a:rPr lang="en-US" sz="1800" b="1" dirty="0" err="1">
                <a:latin typeface="Helvetica" pitchFamily="2" charset="0"/>
              </a:rPr>
              <a:t>officiam</a:t>
            </a:r>
            <a:r>
              <a:rPr lang="en-US" sz="1800" b="1" dirty="0">
                <a:latin typeface="Helvetica" pitchFamily="2" charset="0"/>
              </a:rPr>
              <a:t>, </a:t>
            </a:r>
            <a:r>
              <a:rPr lang="en-US" sz="1800" b="1" dirty="0" err="1">
                <a:latin typeface="Helvetica" pitchFamily="2" charset="0"/>
              </a:rPr>
              <a:t>veror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sunt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volest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quaeptatem</a:t>
            </a:r>
            <a:r>
              <a:rPr lang="en-US" sz="1800" b="1" dirty="0">
                <a:latin typeface="Helvetica" pitchFamily="2" charset="0"/>
              </a:rPr>
              <a:t> </a:t>
            </a:r>
          </a:p>
          <a:p>
            <a:pPr marL="173038">
              <a:lnSpc>
                <a:spcPts val="2400"/>
              </a:lnSpc>
              <a:tabLst>
                <a:tab pos="333375" algn="l"/>
              </a:tabLst>
            </a:pPr>
            <a:r>
              <a:rPr lang="en-US" sz="1800" b="1" dirty="0">
                <a:latin typeface="Helvetica" pitchFamily="2" charset="0"/>
              </a:rPr>
              <a:t>	alit </a:t>
            </a:r>
            <a:r>
              <a:rPr lang="en-US" sz="1800" b="1" dirty="0" err="1">
                <a:latin typeface="Helvetica" pitchFamily="2" charset="0"/>
              </a:rPr>
              <a:t>aut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audi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cumqui</a:t>
            </a:r>
            <a:r>
              <a:rPr lang="en-US" sz="1800" b="1" dirty="0">
                <a:latin typeface="Helvetica" pitchFamily="2" charset="0"/>
              </a:rPr>
              <a:t> de </a:t>
            </a:r>
            <a:r>
              <a:rPr lang="en-US" sz="1800" b="1" dirty="0" err="1">
                <a:latin typeface="Helvetica" pitchFamily="2" charset="0"/>
              </a:rPr>
              <a:t>pos</a:t>
            </a:r>
            <a:r>
              <a:rPr lang="en-US" sz="1800" b="1" dirty="0">
                <a:latin typeface="Helvetica" pitchFamily="2" charset="0"/>
              </a:rPr>
              <a:t> </a:t>
            </a:r>
          </a:p>
          <a:p>
            <a:pPr marL="173038">
              <a:lnSpc>
                <a:spcPts val="2400"/>
              </a:lnSpc>
              <a:tabLst>
                <a:tab pos="333375" algn="l"/>
              </a:tabLst>
            </a:pPr>
            <a:br>
              <a:rPr lang="en-US" sz="1800" b="1" dirty="0">
                <a:latin typeface="Helvetica" pitchFamily="2" charset="0"/>
              </a:rPr>
            </a:br>
            <a:r>
              <a:rPr lang="en-US" sz="1800" b="1" dirty="0">
                <a:latin typeface="Helvetica" pitchFamily="2" charset="0"/>
              </a:rPr>
              <a:t>•	</a:t>
            </a:r>
            <a:r>
              <a:rPr lang="en-US" sz="1800" b="1" dirty="0" err="1">
                <a:latin typeface="Helvetica" pitchFamily="2" charset="0"/>
              </a:rPr>
              <a:t>Impelec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ersped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erae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occae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nam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faccusae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commoeum</a:t>
            </a:r>
            <a:r>
              <a:rPr lang="en-US" sz="1800" b="1" dirty="0">
                <a:latin typeface="Helvetica" pitchFamily="2" charset="0"/>
              </a:rPr>
              <a:t> 	</a:t>
            </a:r>
            <a:r>
              <a:rPr lang="en-US" sz="1800" b="1" dirty="0" err="1">
                <a:latin typeface="Helvetica" pitchFamily="2" charset="0"/>
              </a:rPr>
              <a:t>eram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etur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apitasi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ut</a:t>
            </a:r>
            <a:r>
              <a:rPr lang="en-US" sz="1800" b="1" dirty="0">
                <a:latin typeface="Helvetica" pitchFamily="2" charset="0"/>
              </a:rPr>
              <a:t> que </a:t>
            </a:r>
            <a:r>
              <a:rPr lang="en-US" sz="1800" b="1" dirty="0" err="1">
                <a:latin typeface="Helvetica" pitchFamily="2" charset="0"/>
              </a:rPr>
              <a:t>sitia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verrum</a:t>
            </a:r>
            <a:endParaRPr lang="en-US" sz="1800" b="1" dirty="0">
              <a:latin typeface="Helvetica" pitchFamily="2" charset="0"/>
            </a:endParaRPr>
          </a:p>
          <a:p>
            <a:pPr marL="173038">
              <a:lnSpc>
                <a:spcPts val="2400"/>
              </a:lnSpc>
              <a:tabLst>
                <a:tab pos="333375" algn="l"/>
              </a:tabLst>
            </a:pPr>
            <a:br>
              <a:rPr lang="en-US" sz="1800" b="1" dirty="0">
                <a:latin typeface="Helvetica" pitchFamily="2" charset="0"/>
              </a:rPr>
            </a:br>
            <a:r>
              <a:rPr lang="en-US" sz="1800" b="1" dirty="0">
                <a:latin typeface="Helvetica" pitchFamily="2" charset="0"/>
              </a:rPr>
              <a:t>•	</a:t>
            </a:r>
            <a:r>
              <a:rPr lang="en-US" sz="1800" b="1" dirty="0" err="1">
                <a:latin typeface="Helvetica" pitchFamily="2" charset="0"/>
              </a:rPr>
              <a:t>Aligenimetur</a:t>
            </a:r>
            <a:r>
              <a:rPr lang="en-US" sz="1800" b="1" dirty="0">
                <a:latin typeface="Helvetica" pitchFamily="2" charset="0"/>
              </a:rPr>
              <a:t> ab </a:t>
            </a:r>
            <a:r>
              <a:rPr lang="en-US" sz="1800" b="1" dirty="0" err="1">
                <a:latin typeface="Helvetica" pitchFamily="2" charset="0"/>
              </a:rPr>
              <a:t>idel</a:t>
            </a:r>
            <a:r>
              <a:rPr lang="en-US" sz="1800" b="1" dirty="0">
                <a:latin typeface="Helvetica" pitchFamily="2" charset="0"/>
              </a:rPr>
              <a:t> in nus </a:t>
            </a:r>
            <a:r>
              <a:rPr lang="en-US" sz="1800" b="1" dirty="0" err="1">
                <a:latin typeface="Helvetica" pitchFamily="2" charset="0"/>
              </a:rPr>
              <a:t>erorehe</a:t>
            </a:r>
            <a:r>
              <a:rPr lang="en-US" sz="1800" b="1" dirty="0">
                <a:latin typeface="Helvetica" pitchFamily="2" charset="0"/>
              </a:rPr>
              <a:t> </a:t>
            </a:r>
            <a:r>
              <a:rPr lang="en-US" sz="1800" b="1" dirty="0" err="1">
                <a:latin typeface="Helvetica" pitchFamily="2" charset="0"/>
              </a:rPr>
              <a:t>fugitium</a:t>
            </a:r>
            <a:r>
              <a:rPr lang="en-US" sz="1800" b="1" dirty="0">
                <a:latin typeface="Helvetica" pitchFamily="2" charset="0"/>
              </a:rPr>
              <a:t> rep</a:t>
            </a:r>
          </a:p>
          <a:p>
            <a:pPr marL="173038">
              <a:lnSpc>
                <a:spcPts val="2400"/>
              </a:lnSpc>
              <a:tabLst>
                <a:tab pos="333375" algn="l"/>
              </a:tabLst>
            </a:pPr>
            <a:br>
              <a:rPr lang="en-US" sz="1800" b="1" dirty="0">
                <a:latin typeface="Helvetica" pitchFamily="2" charset="0"/>
              </a:rPr>
            </a:br>
            <a:r>
              <a:rPr lang="en-US" sz="1800" b="1" dirty="0">
                <a:latin typeface="Helvetica" pitchFamily="2" charset="0"/>
              </a:rPr>
              <a:t>	</a:t>
            </a:r>
            <a:r>
              <a:rPr lang="en-US" sz="1800" b="1" dirty="0" err="1">
                <a:latin typeface="Helvetica" pitchFamily="2" charset="0"/>
              </a:rPr>
              <a:t>Necusae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tendi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volupid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explab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int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molorita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porit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quatest</a:t>
            </a:r>
            <a:r>
              <a:rPr lang="en-US" sz="1800" b="1" dirty="0">
                <a:latin typeface="Helvetica" pitchFamily="2" charset="0"/>
              </a:rPr>
              <a:t> 	</a:t>
            </a:r>
            <a:r>
              <a:rPr lang="en-US" sz="1800" b="1" dirty="0" err="1">
                <a:latin typeface="Helvetica" pitchFamily="2" charset="0"/>
              </a:rPr>
              <a:t>sitassi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mporept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asimus</a:t>
            </a:r>
            <a:endParaRPr lang="en-US" sz="1800" b="1" dirty="0">
              <a:latin typeface="Helvetica" pitchFamily="2" charset="0"/>
            </a:endParaRPr>
          </a:p>
          <a:p>
            <a:pPr marL="173038">
              <a:lnSpc>
                <a:spcPts val="2400"/>
              </a:lnSpc>
              <a:tabLst>
                <a:tab pos="333375" algn="l"/>
              </a:tabLst>
            </a:pPr>
            <a:endParaRPr lang="en-US" sz="1800" b="1" dirty="0"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0797CC-D04C-1448-858A-F98C1C98BDD5}"/>
              </a:ext>
            </a:extLst>
          </p:cNvPr>
          <p:cNvSpPr txBox="1"/>
          <p:nvPr/>
        </p:nvSpPr>
        <p:spPr>
          <a:xfrm>
            <a:off x="361335" y="747351"/>
            <a:ext cx="4306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 LT Std Light" panose="020B0403020202020204" pitchFamily="34" charset="0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1257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130C46-9D64-8E45-A5EF-C1CC69DB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475C1A-2B34-0941-B986-3AC81F69607D}"/>
              </a:ext>
            </a:extLst>
          </p:cNvPr>
          <p:cNvSpPr txBox="1"/>
          <p:nvPr/>
        </p:nvSpPr>
        <p:spPr>
          <a:xfrm>
            <a:off x="2913888" y="463296"/>
            <a:ext cx="5876544" cy="366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872">
              <a:lnSpc>
                <a:spcPts val="2000"/>
              </a:lnSpc>
            </a:pPr>
            <a:r>
              <a:rPr lang="en-US" sz="1400" dirty="0">
                <a:latin typeface="Helvetica" pitchFamily="2" charset="0"/>
              </a:rPr>
              <a:t>	</a:t>
            </a:r>
            <a:r>
              <a:rPr lang="en-US" sz="1400" dirty="0" err="1">
                <a:latin typeface="Helvetica" pitchFamily="2" charset="0"/>
              </a:rPr>
              <a:t>Hitoccus</a:t>
            </a:r>
            <a:r>
              <a:rPr lang="en-US" sz="1400" dirty="0">
                <a:latin typeface="Helvetica" pitchFamily="2" charset="0"/>
              </a:rPr>
              <a:t>, omni </a:t>
            </a:r>
            <a:r>
              <a:rPr lang="en-US" sz="1400" dirty="0" err="1">
                <a:latin typeface="Helvetica" pitchFamily="2" charset="0"/>
              </a:rPr>
              <a:t>officiam</a:t>
            </a:r>
            <a:r>
              <a:rPr lang="en-US" sz="1400" dirty="0">
                <a:latin typeface="Helvetica" pitchFamily="2" charset="0"/>
              </a:rPr>
              <a:t>, </a:t>
            </a:r>
            <a:r>
              <a:rPr lang="en-US" sz="1400" dirty="0" err="1">
                <a:latin typeface="Helvetica" pitchFamily="2" charset="0"/>
              </a:rPr>
              <a:t>veror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sunt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volest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quaeptatem</a:t>
            </a:r>
            <a:r>
              <a:rPr lang="en-US" sz="1400" dirty="0">
                <a:latin typeface="Helvetica" pitchFamily="2" charset="0"/>
              </a:rPr>
              <a:t> alit </a:t>
            </a:r>
            <a:r>
              <a:rPr lang="en-US" sz="1400" dirty="0" err="1">
                <a:latin typeface="Helvetica" pitchFamily="2" charset="0"/>
              </a:rPr>
              <a:t>aut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audi</a:t>
            </a:r>
            <a:r>
              <a:rPr lang="en-US" sz="1400" dirty="0">
                <a:latin typeface="Helvetica" pitchFamily="2" charset="0"/>
              </a:rPr>
              <a:t> </a:t>
            </a:r>
          </a:p>
          <a:p>
            <a:pPr defTabSz="118872">
              <a:lnSpc>
                <a:spcPts val="2000"/>
              </a:lnSpc>
            </a:pPr>
            <a:r>
              <a:rPr lang="en-US" sz="1400" dirty="0">
                <a:latin typeface="Helvetica" pitchFamily="2" charset="0"/>
              </a:rPr>
              <a:t>	</a:t>
            </a:r>
            <a:r>
              <a:rPr lang="en-US" sz="1400" dirty="0" err="1">
                <a:latin typeface="Helvetica" pitchFamily="2" charset="0"/>
              </a:rPr>
              <a:t>cumqui</a:t>
            </a:r>
            <a:r>
              <a:rPr lang="en-US" sz="1400" dirty="0">
                <a:latin typeface="Helvetica" pitchFamily="2" charset="0"/>
              </a:rPr>
              <a:t> de </a:t>
            </a:r>
            <a:r>
              <a:rPr lang="en-US" sz="1400" dirty="0" err="1">
                <a:latin typeface="Helvetica" pitchFamily="2" charset="0"/>
              </a:rPr>
              <a:t>posimpelec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ersped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erae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occae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nam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faccusae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commoeum</a:t>
            </a:r>
            <a:endParaRPr lang="en-US" sz="1400" dirty="0">
              <a:latin typeface="Helvetica" pitchFamily="2" charset="0"/>
            </a:endParaRPr>
          </a:p>
          <a:p>
            <a:pPr defTabSz="118872">
              <a:lnSpc>
                <a:spcPts val="2000"/>
              </a:lnSpc>
            </a:pPr>
            <a:r>
              <a:rPr lang="en-US" sz="1400" dirty="0">
                <a:latin typeface="Helvetica" pitchFamily="2" charset="0"/>
              </a:rPr>
              <a:t>	</a:t>
            </a:r>
            <a:r>
              <a:rPr lang="en-US" sz="1400" dirty="0" err="1">
                <a:latin typeface="Helvetica" pitchFamily="2" charset="0"/>
              </a:rPr>
              <a:t>fugitium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repera</a:t>
            </a:r>
            <a:r>
              <a:rPr lang="en-US" sz="1400" dirty="0">
                <a:latin typeface="Helvetica" pitchFamily="2" charset="0"/>
              </a:rPr>
              <a:t>. </a:t>
            </a:r>
            <a:r>
              <a:rPr lang="en-US" sz="1400" dirty="0" err="1">
                <a:latin typeface="Helvetica" pitchFamily="2" charset="0"/>
              </a:rPr>
              <a:t>Vendelen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dernatur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auteste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dolupta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tisinctatem</a:t>
            </a:r>
            <a:r>
              <a:rPr lang="en-US" sz="1400" dirty="0">
                <a:latin typeface="Helvetica" pitchFamily="2" charset="0"/>
              </a:rPr>
              <a:t>.</a:t>
            </a:r>
          </a:p>
          <a:p>
            <a:pPr defTabSz="118872">
              <a:lnSpc>
                <a:spcPts val="2000"/>
              </a:lnSpc>
            </a:pP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	</a:t>
            </a:r>
            <a:r>
              <a:rPr lang="en-US" sz="1400" dirty="0" err="1">
                <a:latin typeface="Helvetica" pitchFamily="2" charset="0"/>
              </a:rPr>
              <a:t>Seditati</a:t>
            </a:r>
            <a:r>
              <a:rPr lang="en-US" sz="1400" dirty="0">
                <a:latin typeface="Helvetica" pitchFamily="2" charset="0"/>
              </a:rPr>
              <a:t> as et </a:t>
            </a:r>
            <a:r>
              <a:rPr lang="en-US" sz="1400" dirty="0" err="1">
                <a:latin typeface="Helvetica" pitchFamily="2" charset="0"/>
              </a:rPr>
              <a:t>aut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omnis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aut</a:t>
            </a:r>
            <a:r>
              <a:rPr lang="en-US" sz="1400" dirty="0">
                <a:latin typeface="Helvetica" pitchFamily="2" charset="0"/>
              </a:rPr>
              <a:t> que </a:t>
            </a:r>
            <a:r>
              <a:rPr lang="en-US" sz="1400" dirty="0" err="1">
                <a:latin typeface="Helvetica" pitchFamily="2" charset="0"/>
              </a:rPr>
              <a:t>vel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intiae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eiumquiam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elloria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cus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reptur</a:t>
            </a:r>
            <a:r>
              <a:rPr lang="en-US" sz="1400" dirty="0">
                <a:latin typeface="Helvetica" pitchFamily="2" charset="0"/>
              </a:rPr>
              <a:t>, 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	</a:t>
            </a:r>
            <a:r>
              <a:rPr lang="en-US" sz="1400" dirty="0" err="1">
                <a:latin typeface="Helvetica" pitchFamily="2" charset="0"/>
              </a:rPr>
              <a:t>quas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utet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voluptatur</a:t>
            </a:r>
            <a:r>
              <a:rPr lang="en-US" sz="1400" dirty="0">
                <a:latin typeface="Helvetica" pitchFamily="2" charset="0"/>
              </a:rPr>
              <a:t>? </a:t>
            </a:r>
          </a:p>
          <a:p>
            <a:pPr defTabSz="118872">
              <a:lnSpc>
                <a:spcPts val="2000"/>
              </a:lnSpc>
            </a:pPr>
            <a:r>
              <a:rPr lang="en-US" sz="1400" b="1" dirty="0">
                <a:latin typeface="Helvetica" pitchFamily="2" charset="0"/>
              </a:rPr>
              <a:t>• </a:t>
            </a:r>
            <a:r>
              <a:rPr lang="en-US" sz="1400" b="1" dirty="0" err="1">
                <a:latin typeface="Helvetica" pitchFamily="2" charset="0"/>
              </a:rPr>
              <a:t>Impelec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ersped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erae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occae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nam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faccusae</a:t>
            </a:r>
            <a:r>
              <a:rPr lang="en-US" sz="1400" b="1" dirty="0">
                <a:latin typeface="Helvetica" pitchFamily="2" charset="0"/>
              </a:rPr>
              <a:t> </a:t>
            </a:r>
            <a:endParaRPr lang="en-US" sz="1400" dirty="0">
              <a:latin typeface="Helvetica" pitchFamily="2" charset="0"/>
            </a:endParaRPr>
          </a:p>
          <a:p>
            <a:pPr defTabSz="118872">
              <a:lnSpc>
                <a:spcPts val="2000"/>
              </a:lnSpc>
            </a:pPr>
            <a:r>
              <a:rPr lang="en-US" sz="1400" b="1" dirty="0">
                <a:latin typeface="Helvetica" pitchFamily="2" charset="0"/>
              </a:rPr>
              <a:t>	</a:t>
            </a:r>
            <a:r>
              <a:rPr lang="en-US" sz="1400" b="1" dirty="0" err="1">
                <a:latin typeface="Helvetica" pitchFamily="2" charset="0"/>
              </a:rPr>
              <a:t>commoeum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fugitium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repera</a:t>
            </a:r>
            <a:endParaRPr lang="en-US" sz="1400" dirty="0">
              <a:latin typeface="Helvetica" pitchFamily="2" charset="0"/>
            </a:endParaRPr>
          </a:p>
          <a:p>
            <a:pPr defTabSz="118872">
              <a:lnSpc>
                <a:spcPts val="2000"/>
              </a:lnSpc>
            </a:pPr>
            <a:r>
              <a:rPr lang="en-US" sz="1400" b="1" dirty="0">
                <a:latin typeface="Helvetica" pitchFamily="2" charset="0"/>
              </a:rPr>
              <a:t>• </a:t>
            </a:r>
            <a:r>
              <a:rPr lang="en-US" sz="1400" b="1" dirty="0" err="1">
                <a:latin typeface="Helvetica" pitchFamily="2" charset="0"/>
              </a:rPr>
              <a:t>Aligenimetur</a:t>
            </a:r>
            <a:r>
              <a:rPr lang="en-US" sz="1400" b="1" dirty="0">
                <a:latin typeface="Helvetica" pitchFamily="2" charset="0"/>
              </a:rPr>
              <a:t> ab </a:t>
            </a:r>
            <a:r>
              <a:rPr lang="en-US" sz="1400" b="1" dirty="0" err="1">
                <a:latin typeface="Helvetica" pitchFamily="2" charset="0"/>
              </a:rPr>
              <a:t>idel</a:t>
            </a:r>
            <a:r>
              <a:rPr lang="en-US" sz="1400" b="1" dirty="0">
                <a:latin typeface="Helvetica" pitchFamily="2" charset="0"/>
              </a:rPr>
              <a:t> in nus </a:t>
            </a:r>
            <a:r>
              <a:rPr lang="en-US" sz="1400" b="1" dirty="0" err="1">
                <a:latin typeface="Helvetica" pitchFamily="2" charset="0"/>
              </a:rPr>
              <a:t>erorehe</a:t>
            </a:r>
            <a:r>
              <a:rPr lang="en-US" sz="1400" b="1" dirty="0">
                <a:latin typeface="Helvetica" pitchFamily="2" charset="0"/>
              </a:rPr>
              <a:t> </a:t>
            </a:r>
            <a:endParaRPr lang="en-US" sz="1400" dirty="0">
              <a:latin typeface="Helvetica" pitchFamily="2" charset="0"/>
            </a:endParaRPr>
          </a:p>
          <a:p>
            <a:pPr defTabSz="118872">
              <a:lnSpc>
                <a:spcPts val="2000"/>
              </a:lnSpc>
            </a:pPr>
            <a:r>
              <a:rPr lang="en-US" sz="1400" b="1" dirty="0">
                <a:latin typeface="Helvetica" pitchFamily="2" charset="0"/>
              </a:rPr>
              <a:t>• </a:t>
            </a:r>
            <a:r>
              <a:rPr lang="en-US" sz="1400" b="1" dirty="0" err="1">
                <a:latin typeface="Helvetica" pitchFamily="2" charset="0"/>
              </a:rPr>
              <a:t>Necusae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tendi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volupid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explab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int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molorita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porit</a:t>
            </a:r>
            <a:r>
              <a:rPr lang="en-US" sz="1400" b="1" dirty="0">
                <a:latin typeface="Helvetica" pitchFamily="2" charset="0"/>
              </a:rPr>
              <a:t> </a:t>
            </a:r>
            <a:endParaRPr lang="en-US" sz="1400" dirty="0">
              <a:latin typeface="Helvetica" pitchFamily="2" charset="0"/>
            </a:endParaRPr>
          </a:p>
          <a:p>
            <a:pPr defTabSz="118872">
              <a:lnSpc>
                <a:spcPts val="2000"/>
              </a:lnSpc>
            </a:pPr>
            <a:r>
              <a:rPr lang="en-US" sz="1400" b="1" dirty="0">
                <a:latin typeface="Helvetica" pitchFamily="2" charset="0"/>
              </a:rPr>
              <a:t>	</a:t>
            </a:r>
            <a:r>
              <a:rPr lang="en-US" sz="1400" b="1" dirty="0" err="1">
                <a:latin typeface="Helvetica" pitchFamily="2" charset="0"/>
              </a:rPr>
              <a:t>quatest</a:t>
            </a:r>
            <a:r>
              <a:rPr lang="en-US" sz="1400" b="1" dirty="0">
                <a:latin typeface="Helvetica" pitchFamily="2" charset="0"/>
              </a:rPr>
              <a:t>, </a:t>
            </a:r>
            <a:r>
              <a:rPr lang="en-US" sz="1400" b="1" dirty="0" err="1">
                <a:latin typeface="Helvetica" pitchFamily="2" charset="0"/>
              </a:rPr>
              <a:t>sitassi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mporept</a:t>
            </a:r>
            <a:r>
              <a:rPr lang="en-US" sz="1400" b="1" dirty="0">
                <a:latin typeface="Helvetica" pitchFamily="2" charset="0"/>
              </a:rPr>
              <a:t> </a:t>
            </a:r>
            <a:r>
              <a:rPr lang="en-US" sz="1400" b="1" dirty="0" err="1">
                <a:latin typeface="Helvetica" pitchFamily="2" charset="0"/>
              </a:rPr>
              <a:t>asimus</a:t>
            </a:r>
            <a:endParaRPr lang="en-US" sz="1400" dirty="0">
              <a:latin typeface="Helvetica" pitchFamily="2" charset="0"/>
            </a:endParaRPr>
          </a:p>
          <a:p>
            <a:pPr defTabSz="118872">
              <a:lnSpc>
                <a:spcPts val="2000"/>
              </a:lnSpc>
            </a:pP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	</a:t>
            </a:r>
            <a:r>
              <a:rPr lang="en-US" sz="1400" dirty="0" err="1">
                <a:latin typeface="Helvetica" pitchFamily="2" charset="0"/>
              </a:rPr>
              <a:t>Erumquias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es</a:t>
            </a:r>
            <a:r>
              <a:rPr lang="en-US" sz="1400" dirty="0">
                <a:latin typeface="Helvetica" pitchFamily="2" charset="0"/>
              </a:rPr>
              <a:t> ad </a:t>
            </a:r>
            <a:r>
              <a:rPr lang="en-US" sz="1400" dirty="0" err="1">
                <a:latin typeface="Helvetica" pitchFamily="2" charset="0"/>
              </a:rPr>
              <a:t>quas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aut</a:t>
            </a:r>
            <a:r>
              <a:rPr lang="en-US" sz="1400" dirty="0">
                <a:latin typeface="Helvetica" pitchFamily="2" charset="0"/>
              </a:rPr>
              <a:t> alit </a:t>
            </a:r>
            <a:r>
              <a:rPr lang="en-US" sz="1400" dirty="0" err="1">
                <a:latin typeface="Helvetica" pitchFamily="2" charset="0"/>
              </a:rPr>
              <a:t>remquis</a:t>
            </a:r>
            <a:r>
              <a:rPr lang="en-US" sz="1400" dirty="0">
                <a:latin typeface="Helvetica" pitchFamily="2" charset="0"/>
              </a:rPr>
              <a:t> et </a:t>
            </a:r>
            <a:r>
              <a:rPr lang="en-US" sz="1400" dirty="0" err="1">
                <a:latin typeface="Helvetica" pitchFamily="2" charset="0"/>
              </a:rPr>
              <a:t>volorio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ditiberitae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exerruptas</a:t>
            </a:r>
            <a:r>
              <a:rPr lang="en-US" sz="1400" dirty="0">
                <a:latin typeface="Helvetica" pitchFamily="2" charset="0"/>
              </a:rPr>
              <a:t> </a:t>
            </a:r>
          </a:p>
          <a:p>
            <a:pPr defTabSz="118872">
              <a:lnSpc>
                <a:spcPts val="2000"/>
              </a:lnSpc>
            </a:pPr>
            <a:r>
              <a:rPr lang="en-US" sz="1400" dirty="0">
                <a:latin typeface="Helvetica" pitchFamily="2" charset="0"/>
              </a:rPr>
              <a:t>	et </a:t>
            </a:r>
            <a:r>
              <a:rPr lang="en-US" sz="1400" dirty="0" err="1">
                <a:latin typeface="Helvetica" pitchFamily="2" charset="0"/>
              </a:rPr>
              <a:t>optatesequis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dolum</a:t>
            </a:r>
            <a:r>
              <a:rPr lang="en-US" sz="1400" dirty="0">
                <a:latin typeface="Helvetica" pitchFamily="2" charset="0"/>
              </a:rPr>
              <a:t>, </a:t>
            </a:r>
            <a:r>
              <a:rPr lang="en-US" sz="1400" dirty="0" err="1">
                <a:latin typeface="Helvetica" pitchFamily="2" charset="0"/>
              </a:rPr>
              <a:t>ut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laceate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ctoreseque</a:t>
            </a:r>
            <a:endParaRPr lang="en-US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5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0489AB-2B4D-6840-B3C1-997AFD014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8BBE7E-CAB0-ED42-9727-0B55B470BD25}"/>
              </a:ext>
            </a:extLst>
          </p:cNvPr>
          <p:cNvSpPr/>
          <p:nvPr/>
        </p:nvSpPr>
        <p:spPr>
          <a:xfrm>
            <a:off x="733733" y="1265540"/>
            <a:ext cx="7359444" cy="284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>
              <a:lnSpc>
                <a:spcPts val="2400"/>
              </a:lnSpc>
              <a:tabLst>
                <a:tab pos="333375" algn="l"/>
              </a:tabLst>
            </a:pPr>
            <a:r>
              <a:rPr lang="en-US" sz="1800" b="1" dirty="0">
                <a:latin typeface="Helvetica" pitchFamily="2" charset="0"/>
              </a:rPr>
              <a:t>•	</a:t>
            </a:r>
            <a:r>
              <a:rPr lang="en-US" sz="1800" b="1" dirty="0" err="1">
                <a:latin typeface="Helvetica" pitchFamily="2" charset="0"/>
              </a:rPr>
              <a:t>Hitoccus</a:t>
            </a:r>
            <a:r>
              <a:rPr lang="en-US" sz="1800" b="1" dirty="0">
                <a:latin typeface="Helvetica" pitchFamily="2" charset="0"/>
              </a:rPr>
              <a:t>, omni </a:t>
            </a:r>
            <a:r>
              <a:rPr lang="en-US" sz="1800" b="1" dirty="0" err="1">
                <a:latin typeface="Helvetica" pitchFamily="2" charset="0"/>
              </a:rPr>
              <a:t>officiam</a:t>
            </a:r>
            <a:r>
              <a:rPr lang="en-US" sz="1800" b="1" dirty="0">
                <a:latin typeface="Helvetica" pitchFamily="2" charset="0"/>
              </a:rPr>
              <a:t>, </a:t>
            </a:r>
            <a:r>
              <a:rPr lang="en-US" sz="1800" b="1" dirty="0" err="1">
                <a:latin typeface="Helvetica" pitchFamily="2" charset="0"/>
              </a:rPr>
              <a:t>veror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sunt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volest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quaeptatem</a:t>
            </a:r>
            <a:r>
              <a:rPr lang="en-US" sz="1800" b="1" dirty="0">
                <a:latin typeface="Helvetica" pitchFamily="2" charset="0"/>
              </a:rPr>
              <a:t> </a:t>
            </a:r>
          </a:p>
          <a:p>
            <a:pPr marL="173038">
              <a:lnSpc>
                <a:spcPts val="2400"/>
              </a:lnSpc>
              <a:tabLst>
                <a:tab pos="333375" algn="l"/>
              </a:tabLst>
            </a:pPr>
            <a:r>
              <a:rPr lang="en-US" sz="1800" b="1" dirty="0">
                <a:latin typeface="Helvetica" pitchFamily="2" charset="0"/>
              </a:rPr>
              <a:t>	alit </a:t>
            </a:r>
            <a:r>
              <a:rPr lang="en-US" sz="1800" b="1" dirty="0" err="1">
                <a:latin typeface="Helvetica" pitchFamily="2" charset="0"/>
              </a:rPr>
              <a:t>aut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audi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cumqui</a:t>
            </a:r>
            <a:r>
              <a:rPr lang="en-US" sz="1800" b="1" dirty="0">
                <a:latin typeface="Helvetica" pitchFamily="2" charset="0"/>
              </a:rPr>
              <a:t> de </a:t>
            </a:r>
            <a:r>
              <a:rPr lang="en-US" sz="1800" b="1" dirty="0" err="1">
                <a:latin typeface="Helvetica" pitchFamily="2" charset="0"/>
              </a:rPr>
              <a:t>pos</a:t>
            </a:r>
            <a:r>
              <a:rPr lang="en-US" sz="1800" b="1" dirty="0">
                <a:latin typeface="Helvetica" pitchFamily="2" charset="0"/>
              </a:rPr>
              <a:t> </a:t>
            </a:r>
          </a:p>
          <a:p>
            <a:pPr marL="173038">
              <a:lnSpc>
                <a:spcPts val="2400"/>
              </a:lnSpc>
              <a:tabLst>
                <a:tab pos="333375" algn="l"/>
              </a:tabLst>
            </a:pPr>
            <a:br>
              <a:rPr lang="en-US" sz="1800" b="1" dirty="0">
                <a:latin typeface="Helvetica" pitchFamily="2" charset="0"/>
              </a:rPr>
            </a:br>
            <a:r>
              <a:rPr lang="en-US" sz="1800" b="1" dirty="0">
                <a:latin typeface="Helvetica" pitchFamily="2" charset="0"/>
              </a:rPr>
              <a:t>•	</a:t>
            </a:r>
            <a:r>
              <a:rPr lang="en-US" sz="1800" b="1" dirty="0" err="1">
                <a:latin typeface="Helvetica" pitchFamily="2" charset="0"/>
              </a:rPr>
              <a:t>Impelec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ersped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erae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occae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nam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faccusae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commoeum</a:t>
            </a:r>
            <a:r>
              <a:rPr lang="en-US" sz="1800" b="1" dirty="0">
                <a:latin typeface="Helvetica" pitchFamily="2" charset="0"/>
              </a:rPr>
              <a:t> 	</a:t>
            </a:r>
            <a:r>
              <a:rPr lang="en-US" sz="1800" b="1" dirty="0" err="1">
                <a:latin typeface="Helvetica" pitchFamily="2" charset="0"/>
              </a:rPr>
              <a:t>eram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etur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apitasi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ut</a:t>
            </a:r>
            <a:r>
              <a:rPr lang="en-US" sz="1800" b="1" dirty="0">
                <a:latin typeface="Helvetica" pitchFamily="2" charset="0"/>
              </a:rPr>
              <a:t> que </a:t>
            </a:r>
            <a:r>
              <a:rPr lang="en-US" sz="1800" b="1" dirty="0" err="1">
                <a:latin typeface="Helvetica" pitchFamily="2" charset="0"/>
              </a:rPr>
              <a:t>sitia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verrum</a:t>
            </a:r>
            <a:endParaRPr lang="en-US" sz="1800" b="1" dirty="0">
              <a:latin typeface="Helvetica" pitchFamily="2" charset="0"/>
            </a:endParaRPr>
          </a:p>
          <a:p>
            <a:pPr marL="173038">
              <a:lnSpc>
                <a:spcPts val="2400"/>
              </a:lnSpc>
              <a:tabLst>
                <a:tab pos="333375" algn="l"/>
              </a:tabLst>
            </a:pPr>
            <a:br>
              <a:rPr lang="en-US" sz="1800" b="1" dirty="0">
                <a:latin typeface="Helvetica" pitchFamily="2" charset="0"/>
              </a:rPr>
            </a:br>
            <a:r>
              <a:rPr lang="en-US" sz="1800" b="1" dirty="0">
                <a:latin typeface="Helvetica" pitchFamily="2" charset="0"/>
              </a:rPr>
              <a:t>•	</a:t>
            </a:r>
            <a:r>
              <a:rPr lang="en-US" sz="1800" b="1" dirty="0" err="1">
                <a:latin typeface="Helvetica" pitchFamily="2" charset="0"/>
              </a:rPr>
              <a:t>Aligenimetur</a:t>
            </a:r>
            <a:r>
              <a:rPr lang="en-US" sz="1800" b="1" dirty="0">
                <a:latin typeface="Helvetica" pitchFamily="2" charset="0"/>
              </a:rPr>
              <a:t> ab </a:t>
            </a:r>
            <a:r>
              <a:rPr lang="en-US" sz="1800" b="1" dirty="0" err="1">
                <a:latin typeface="Helvetica" pitchFamily="2" charset="0"/>
              </a:rPr>
              <a:t>idel</a:t>
            </a:r>
            <a:r>
              <a:rPr lang="en-US" sz="1800" b="1" dirty="0">
                <a:latin typeface="Helvetica" pitchFamily="2" charset="0"/>
              </a:rPr>
              <a:t> in nus </a:t>
            </a:r>
            <a:r>
              <a:rPr lang="en-US" sz="1800" b="1" dirty="0" err="1">
                <a:latin typeface="Helvetica" pitchFamily="2" charset="0"/>
              </a:rPr>
              <a:t>erorehe</a:t>
            </a:r>
            <a:r>
              <a:rPr lang="en-US" sz="1800" b="1" dirty="0">
                <a:latin typeface="Helvetica" pitchFamily="2" charset="0"/>
              </a:rPr>
              <a:t> </a:t>
            </a:r>
            <a:r>
              <a:rPr lang="en-US" sz="1800" b="1" dirty="0" err="1">
                <a:latin typeface="Helvetica" pitchFamily="2" charset="0"/>
              </a:rPr>
              <a:t>fugitium</a:t>
            </a:r>
            <a:r>
              <a:rPr lang="en-US" sz="1800" b="1" dirty="0">
                <a:latin typeface="Helvetica" pitchFamily="2" charset="0"/>
              </a:rPr>
              <a:t> rep</a:t>
            </a:r>
          </a:p>
          <a:p>
            <a:pPr marL="173038">
              <a:lnSpc>
                <a:spcPts val="2400"/>
              </a:lnSpc>
              <a:tabLst>
                <a:tab pos="333375" algn="l"/>
              </a:tabLst>
            </a:pPr>
            <a:br>
              <a:rPr lang="en-US" sz="1800" b="1" dirty="0">
                <a:latin typeface="Helvetica" pitchFamily="2" charset="0"/>
              </a:rPr>
            </a:br>
            <a:r>
              <a:rPr lang="en-US" sz="1800" b="1" dirty="0">
                <a:latin typeface="Helvetica" pitchFamily="2" charset="0"/>
              </a:rPr>
              <a:t>	</a:t>
            </a:r>
            <a:r>
              <a:rPr lang="en-US" sz="1800" b="1" dirty="0" err="1">
                <a:latin typeface="Helvetica" pitchFamily="2" charset="0"/>
              </a:rPr>
              <a:t>Necusae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tendi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volupid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explab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int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molorita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porit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b="1" dirty="0" err="1">
                <a:latin typeface="Helvetica" pitchFamily="2" charset="0"/>
              </a:rPr>
              <a:t>quatest</a:t>
            </a:r>
            <a:endParaRPr lang="en-US" sz="18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7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052F27-D47C-D04D-9BA9-BF472E7DBB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A8B98F-A84D-EFE8-B7CE-D671F77C4BB0}"/>
              </a:ext>
            </a:extLst>
          </p:cNvPr>
          <p:cNvSpPr/>
          <p:nvPr/>
        </p:nvSpPr>
        <p:spPr>
          <a:xfrm>
            <a:off x="0" y="206476"/>
            <a:ext cx="9144000" cy="663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DF53EA-71E6-7FFC-1796-D9449D4EE064}"/>
              </a:ext>
            </a:extLst>
          </p:cNvPr>
          <p:cNvSpPr/>
          <p:nvPr/>
        </p:nvSpPr>
        <p:spPr>
          <a:xfrm>
            <a:off x="0" y="959999"/>
            <a:ext cx="9144000" cy="685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B21DF-3328-B96D-D9CC-196D29CA48A0}"/>
              </a:ext>
            </a:extLst>
          </p:cNvPr>
          <p:cNvSpPr txBox="1"/>
          <p:nvPr/>
        </p:nvSpPr>
        <p:spPr>
          <a:xfrm>
            <a:off x="482247" y="357840"/>
            <a:ext cx="57479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 err="1">
                <a:solidFill>
                  <a:prstClr val="white"/>
                </a:solidFill>
                <a:latin typeface="Oswald" pitchFamily="2" charset="0"/>
              </a:rPr>
              <a:t>Erumquias</a:t>
            </a:r>
            <a:r>
              <a:rPr lang="en-US" sz="3000" b="1" dirty="0">
                <a:solidFill>
                  <a:prstClr val="white"/>
                </a:solidFill>
                <a:latin typeface="Oswald" pitchFamily="2" charset="0"/>
              </a:rPr>
              <a:t> es ad </a:t>
            </a:r>
            <a:r>
              <a:rPr lang="en-US" sz="3000" b="1" dirty="0" err="1">
                <a:solidFill>
                  <a:prstClr val="white"/>
                </a:solidFill>
                <a:latin typeface="Oswald" pitchFamily="2" charset="0"/>
              </a:rPr>
              <a:t>quas</a:t>
            </a:r>
            <a:r>
              <a:rPr lang="en-US" sz="3000" b="1" dirty="0">
                <a:solidFill>
                  <a:prstClr val="white"/>
                </a:solidFill>
                <a:latin typeface="Oswald" pitchFamily="2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47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A1D323-2658-F141-9B4B-1A2A861A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37E507-B682-5443-AE15-0A58909F3335}"/>
              </a:ext>
            </a:extLst>
          </p:cNvPr>
          <p:cNvSpPr/>
          <p:nvPr/>
        </p:nvSpPr>
        <p:spPr>
          <a:xfrm>
            <a:off x="133642" y="1787921"/>
            <a:ext cx="871493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88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lang="en-US" sz="2400" dirty="0" err="1">
                <a:latin typeface="Arial Nova Cond" panose="020B0506020202020204" pitchFamily="34" charset="0"/>
              </a:rPr>
              <a:t>Hitoccus</a:t>
            </a:r>
            <a:r>
              <a:rPr lang="en-US" sz="2400" dirty="0">
                <a:latin typeface="Arial Nova Cond" panose="020B0506020202020204" pitchFamily="34" charset="0"/>
              </a:rPr>
              <a:t>, omni </a:t>
            </a:r>
            <a:r>
              <a:rPr lang="en-US" sz="2400" dirty="0" err="1">
                <a:latin typeface="Arial Nova Cond" panose="020B0506020202020204" pitchFamily="34" charset="0"/>
              </a:rPr>
              <a:t>officiam</a:t>
            </a:r>
            <a:r>
              <a:rPr lang="en-US" sz="2400" dirty="0">
                <a:latin typeface="Arial Nova Cond" panose="020B0506020202020204" pitchFamily="34" charset="0"/>
              </a:rPr>
              <a:t>, </a:t>
            </a:r>
            <a:r>
              <a:rPr lang="en-US" sz="2400" dirty="0" err="1">
                <a:latin typeface="Arial Nova Cond" panose="020B0506020202020204" pitchFamily="34" charset="0"/>
              </a:rPr>
              <a:t>veror</a:t>
            </a:r>
            <a:r>
              <a:rPr lang="en-US" sz="2400" dirty="0">
                <a:latin typeface="Arial Nova Cond" panose="020B0506020202020204" pitchFamily="34" charset="0"/>
              </a:rPr>
              <a:t> sunt </a:t>
            </a:r>
            <a:r>
              <a:rPr lang="en-US" sz="2400" dirty="0" err="1">
                <a:latin typeface="Arial Nova Cond" panose="020B0506020202020204" pitchFamily="34" charset="0"/>
              </a:rPr>
              <a:t>volest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quaeptatem</a:t>
            </a:r>
            <a:r>
              <a:rPr lang="en-US" sz="2400" dirty="0">
                <a:latin typeface="Arial Nova Cond" panose="020B0506020202020204" pitchFamily="34" charset="0"/>
              </a:rPr>
              <a:t> lit </a:t>
            </a:r>
            <a:r>
              <a:rPr lang="en-US" sz="2400" dirty="0" err="1">
                <a:latin typeface="Arial Nova Cond" panose="020B0506020202020204" pitchFamily="34" charset="0"/>
              </a:rPr>
              <a:t>aut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audi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cumqui</a:t>
            </a:r>
            <a:r>
              <a:rPr lang="en-US" sz="2400" dirty="0">
                <a:latin typeface="Arial Nova Cond" panose="020B0506020202020204" pitchFamily="34" charset="0"/>
              </a:rPr>
              <a:t> de pos </a:t>
            </a:r>
          </a:p>
          <a:p>
            <a:pPr marL="458788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lang="en-US" sz="2400" dirty="0" err="1">
                <a:latin typeface="Arial Nova Cond" panose="020B0506020202020204" pitchFamily="34" charset="0"/>
              </a:rPr>
              <a:t>Impelec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ersped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erae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occae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nam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faccusae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commoeum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eram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etur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apitasi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ut</a:t>
            </a:r>
            <a:r>
              <a:rPr lang="en-US" sz="2400" dirty="0">
                <a:latin typeface="Arial Nova Cond" panose="020B0506020202020204" pitchFamily="34" charset="0"/>
              </a:rPr>
              <a:t> que </a:t>
            </a:r>
            <a:r>
              <a:rPr lang="en-US" sz="2400" dirty="0" err="1">
                <a:latin typeface="Arial Nova Cond" panose="020B0506020202020204" pitchFamily="34" charset="0"/>
              </a:rPr>
              <a:t>sitia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verrum</a:t>
            </a:r>
            <a:endParaRPr lang="en-US" sz="2400" dirty="0">
              <a:latin typeface="Arial Nova Cond" panose="020B0506020202020204" pitchFamily="34" charset="0"/>
            </a:endParaRPr>
          </a:p>
          <a:p>
            <a:pPr marL="458788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lang="en-US" sz="2400" dirty="0" err="1">
                <a:latin typeface="Arial Nova Cond" panose="020B0506020202020204" pitchFamily="34" charset="0"/>
              </a:rPr>
              <a:t>Aligenimetur</a:t>
            </a:r>
            <a:r>
              <a:rPr lang="en-US" sz="2400" dirty="0">
                <a:latin typeface="Arial Nova Cond" panose="020B0506020202020204" pitchFamily="34" charset="0"/>
              </a:rPr>
              <a:t> ab </a:t>
            </a:r>
            <a:r>
              <a:rPr lang="en-US" sz="2400" dirty="0" err="1">
                <a:latin typeface="Arial Nova Cond" panose="020B0506020202020204" pitchFamily="34" charset="0"/>
              </a:rPr>
              <a:t>idel</a:t>
            </a:r>
            <a:r>
              <a:rPr lang="en-US" sz="2400" dirty="0">
                <a:latin typeface="Arial Nova Cond" panose="020B0506020202020204" pitchFamily="34" charset="0"/>
              </a:rPr>
              <a:t> in nus </a:t>
            </a:r>
            <a:r>
              <a:rPr lang="en-US" sz="2400" dirty="0" err="1">
                <a:latin typeface="Arial Nova Cond" panose="020B0506020202020204" pitchFamily="34" charset="0"/>
              </a:rPr>
              <a:t>erorehe</a:t>
            </a:r>
            <a:r>
              <a:rPr lang="en-US" sz="2400" dirty="0">
                <a:latin typeface="Arial Nova Cond" panose="020B0506020202020204" pitchFamily="34" charset="0"/>
              </a:rPr>
              <a:t> </a:t>
            </a:r>
            <a:r>
              <a:rPr lang="en-US" sz="2400" dirty="0" err="1">
                <a:latin typeface="Arial Nova Cond" panose="020B0506020202020204" pitchFamily="34" charset="0"/>
              </a:rPr>
              <a:t>fugitium</a:t>
            </a:r>
            <a:r>
              <a:rPr lang="en-US" sz="2400" dirty="0">
                <a:latin typeface="Arial Nova Cond" panose="020B0506020202020204" pitchFamily="34" charset="0"/>
              </a:rPr>
              <a:t> rep</a:t>
            </a:r>
          </a:p>
          <a:p>
            <a:pPr marL="458788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lang="en-US" sz="2400" dirty="0" err="1">
                <a:latin typeface="Arial Nova Cond" panose="020B0506020202020204" pitchFamily="34" charset="0"/>
              </a:rPr>
              <a:t>Necusae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tendi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volupid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explab</a:t>
            </a:r>
            <a:r>
              <a:rPr lang="en-US" sz="2400" dirty="0">
                <a:latin typeface="Arial Nova Cond" panose="020B0506020202020204" pitchFamily="34" charset="0"/>
              </a:rPr>
              <a:t> int </a:t>
            </a:r>
            <a:r>
              <a:rPr lang="en-US" sz="2400" dirty="0" err="1">
                <a:latin typeface="Arial Nova Cond" panose="020B0506020202020204" pitchFamily="34" charset="0"/>
              </a:rPr>
              <a:t>molorita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porit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quatest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sitassi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mporept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asimus</a:t>
            </a:r>
            <a:endParaRPr lang="en-US" sz="2400" dirty="0">
              <a:latin typeface="Arial Nova Cond" panose="020B0506020202020204" pitchFamily="34" charset="0"/>
            </a:endParaRPr>
          </a:p>
          <a:p>
            <a:pPr marL="458788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3375" algn="l"/>
              </a:tabLst>
            </a:pPr>
            <a:endParaRPr lang="en-US" sz="1800" dirty="0">
              <a:latin typeface="Arial Nova Con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0797CC-D04C-1448-858A-F98C1C98BDD5}"/>
              </a:ext>
            </a:extLst>
          </p:cNvPr>
          <p:cNvSpPr txBox="1"/>
          <p:nvPr/>
        </p:nvSpPr>
        <p:spPr>
          <a:xfrm>
            <a:off x="361335" y="705147"/>
            <a:ext cx="6461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Oswald" pitchFamily="2" charset="0"/>
              </a:rPr>
              <a:t>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64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9A4BF-A2A0-2816-3141-FAB2375C0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3ACD22-B838-F22D-2F6D-39D3E140A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E59909-7424-78C8-230B-736B5A75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74" y="584398"/>
            <a:ext cx="8376183" cy="99417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FB24A-ACCF-D2F8-B4C3-69858D60D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9" y="1720912"/>
            <a:ext cx="8597475" cy="3263504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493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DP 50TH_2024_PPT template 16 9" id="{3260ACB1-1B76-6F42-8ECE-5DCE5B47BECA}" vid="{E7469FCD-AF9E-6A47-8E30-BF0B46436BCF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495</Words>
  <Application>Microsoft Office PowerPoint</Application>
  <PresentationFormat>On-screen Show (16:9)</PresentationFormat>
  <Paragraphs>52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Arial Nova Cond</vt:lpstr>
      <vt:lpstr>Calibri</vt:lpstr>
      <vt:lpstr>Calibri Light</vt:lpstr>
      <vt:lpstr>Cambria</vt:lpstr>
      <vt:lpstr>Helvetica</vt:lpstr>
      <vt:lpstr>Helvetica LT Std Light</vt:lpstr>
      <vt:lpstr>Oswald</vt:lpstr>
      <vt:lpstr>Office Theme</vt:lpstr>
      <vt:lpstr>1_Office Theme</vt:lpstr>
      <vt:lpstr>2_Office Theme</vt:lpstr>
      <vt:lpstr>PowerPoint Presentation</vt:lpstr>
      <vt:lpstr>2025  Department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Kaitlyn Lathrop</cp:lastModifiedBy>
  <cp:revision>35</cp:revision>
  <dcterms:created xsi:type="dcterms:W3CDTF">2022-12-16T21:28:55Z</dcterms:created>
  <dcterms:modified xsi:type="dcterms:W3CDTF">2025-02-21T18:33:53Z</dcterms:modified>
</cp:coreProperties>
</file>